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17134-6395-491F-9219-83658DFB144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BEAB0D-BF36-4379-8925-4D051EBDC2AB}">
      <dgm:prSet/>
      <dgm:spPr/>
      <dgm:t>
        <a:bodyPr/>
        <a:lstStyle/>
        <a:p>
          <a:r>
            <a:rPr lang="en-US"/>
            <a:t>Constructores</a:t>
          </a:r>
        </a:p>
      </dgm:t>
    </dgm:pt>
    <dgm:pt modelId="{83742D9A-5C83-4DAC-8F50-28CE0256D3C3}" type="parTrans" cxnId="{80FCFF89-EAC3-4826-9F8F-2510121CB121}">
      <dgm:prSet/>
      <dgm:spPr/>
      <dgm:t>
        <a:bodyPr/>
        <a:lstStyle/>
        <a:p>
          <a:endParaRPr lang="en-US"/>
        </a:p>
      </dgm:t>
    </dgm:pt>
    <dgm:pt modelId="{43A9BCCD-4C7C-4890-92FE-49A69C79485A}" type="sibTrans" cxnId="{80FCFF89-EAC3-4826-9F8F-2510121CB121}">
      <dgm:prSet/>
      <dgm:spPr/>
      <dgm:t>
        <a:bodyPr/>
        <a:lstStyle/>
        <a:p>
          <a:endParaRPr lang="en-US"/>
        </a:p>
      </dgm:t>
    </dgm:pt>
    <dgm:pt modelId="{03CED478-AE0F-4888-B021-8CEEA228D285}">
      <dgm:prSet/>
      <dgm:spPr/>
      <dgm:t>
        <a:bodyPr/>
        <a:lstStyle/>
        <a:p>
          <a:r>
            <a:rPr lang="en-US"/>
            <a:t>Instaladores</a:t>
          </a:r>
        </a:p>
      </dgm:t>
    </dgm:pt>
    <dgm:pt modelId="{B3366F09-0FB5-4BD1-B109-9BCF51991753}" type="parTrans" cxnId="{A0F39D2D-49BF-4086-9FC6-CC2014591F23}">
      <dgm:prSet/>
      <dgm:spPr/>
      <dgm:t>
        <a:bodyPr/>
        <a:lstStyle/>
        <a:p>
          <a:endParaRPr lang="en-US"/>
        </a:p>
      </dgm:t>
    </dgm:pt>
    <dgm:pt modelId="{17EE7C14-58A2-4E62-950F-D76E277D2C89}" type="sibTrans" cxnId="{A0F39D2D-49BF-4086-9FC6-CC2014591F23}">
      <dgm:prSet/>
      <dgm:spPr/>
      <dgm:t>
        <a:bodyPr/>
        <a:lstStyle/>
        <a:p>
          <a:endParaRPr lang="en-US"/>
        </a:p>
      </dgm:t>
    </dgm:pt>
    <dgm:pt modelId="{19EAF8E4-B5D2-44E6-8D27-3DE41A974EB6}">
      <dgm:prSet/>
      <dgm:spPr/>
      <dgm:t>
        <a:bodyPr/>
        <a:lstStyle/>
        <a:p>
          <a:r>
            <a:rPr lang="en-US"/>
            <a:t>Gasistas</a:t>
          </a:r>
        </a:p>
      </dgm:t>
    </dgm:pt>
    <dgm:pt modelId="{3D2E7BB6-0553-4779-A37C-220EBD8DE609}" type="parTrans" cxnId="{FF088AC3-57D9-4099-863C-3CB03B82D06C}">
      <dgm:prSet/>
      <dgm:spPr/>
      <dgm:t>
        <a:bodyPr/>
        <a:lstStyle/>
        <a:p>
          <a:endParaRPr lang="en-US"/>
        </a:p>
      </dgm:t>
    </dgm:pt>
    <dgm:pt modelId="{05D98F8F-A8E2-41C6-9ECE-606619E9B49F}" type="sibTrans" cxnId="{FF088AC3-57D9-4099-863C-3CB03B82D06C}">
      <dgm:prSet/>
      <dgm:spPr/>
      <dgm:t>
        <a:bodyPr/>
        <a:lstStyle/>
        <a:p>
          <a:endParaRPr lang="en-US"/>
        </a:p>
      </dgm:t>
    </dgm:pt>
    <dgm:pt modelId="{B3415FC0-9426-4D9E-9B5E-359D356FDC1C}">
      <dgm:prSet/>
      <dgm:spPr/>
      <dgm:t>
        <a:bodyPr/>
        <a:lstStyle/>
        <a:p>
          <a:r>
            <a:rPr lang="en-US" dirty="0" err="1"/>
            <a:t>Plomeros</a:t>
          </a:r>
          <a:endParaRPr lang="en-US" dirty="0"/>
        </a:p>
      </dgm:t>
    </dgm:pt>
    <dgm:pt modelId="{39686095-2DDC-4812-B5F7-B377CE4C106A}" type="parTrans" cxnId="{B5ED5E95-A55E-460C-A0E0-32E041176CF3}">
      <dgm:prSet/>
      <dgm:spPr/>
      <dgm:t>
        <a:bodyPr/>
        <a:lstStyle/>
        <a:p>
          <a:endParaRPr lang="en-US"/>
        </a:p>
      </dgm:t>
    </dgm:pt>
    <dgm:pt modelId="{7CC18CFB-C3D4-41A9-A839-746C334D8197}" type="sibTrans" cxnId="{B5ED5E95-A55E-460C-A0E0-32E041176CF3}">
      <dgm:prSet/>
      <dgm:spPr/>
      <dgm:t>
        <a:bodyPr/>
        <a:lstStyle/>
        <a:p>
          <a:endParaRPr lang="en-US"/>
        </a:p>
      </dgm:t>
    </dgm:pt>
    <dgm:pt modelId="{43035D6D-50FC-4328-A008-AA0889E31A5A}">
      <dgm:prSet/>
      <dgm:spPr/>
      <dgm:t>
        <a:bodyPr/>
        <a:lstStyle/>
        <a:p>
          <a:r>
            <a:rPr lang="en-US" dirty="0" err="1"/>
            <a:t>Publico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general</a:t>
          </a:r>
        </a:p>
      </dgm:t>
    </dgm:pt>
    <dgm:pt modelId="{53491A06-CCF4-4EC4-892A-D802E89E3A1F}" type="parTrans" cxnId="{9687A641-8C02-421E-9D7B-829D239665C2}">
      <dgm:prSet/>
      <dgm:spPr/>
      <dgm:t>
        <a:bodyPr/>
        <a:lstStyle/>
        <a:p>
          <a:endParaRPr lang="en-US"/>
        </a:p>
      </dgm:t>
    </dgm:pt>
    <dgm:pt modelId="{290D72F8-8E16-488A-BB43-96A68E65DEB8}" type="sibTrans" cxnId="{9687A641-8C02-421E-9D7B-829D239665C2}">
      <dgm:prSet/>
      <dgm:spPr/>
      <dgm:t>
        <a:bodyPr/>
        <a:lstStyle/>
        <a:p>
          <a:endParaRPr lang="en-US"/>
        </a:p>
      </dgm:t>
    </dgm:pt>
    <dgm:pt modelId="{666F5147-ABEE-4261-A9A8-CEBB380DE4B9}" type="pres">
      <dgm:prSet presAssocID="{CB917134-6395-491F-9219-83658DFB1449}" presName="linear" presStyleCnt="0">
        <dgm:presLayoutVars>
          <dgm:dir/>
          <dgm:animLvl val="lvl"/>
          <dgm:resizeHandles val="exact"/>
        </dgm:presLayoutVars>
      </dgm:prSet>
      <dgm:spPr/>
    </dgm:pt>
    <dgm:pt modelId="{3C3C8B66-223C-4CDC-99A9-2257D6BD0D0D}" type="pres">
      <dgm:prSet presAssocID="{27BEAB0D-BF36-4379-8925-4D051EBDC2AB}" presName="parentLin" presStyleCnt="0"/>
      <dgm:spPr/>
    </dgm:pt>
    <dgm:pt modelId="{3C83E405-AE44-40DB-A229-9EEC5FE09FA3}" type="pres">
      <dgm:prSet presAssocID="{27BEAB0D-BF36-4379-8925-4D051EBDC2AB}" presName="parentLeftMargin" presStyleLbl="node1" presStyleIdx="0" presStyleCnt="5"/>
      <dgm:spPr/>
    </dgm:pt>
    <dgm:pt modelId="{42CDBB3A-F525-4682-AB7D-823C0E4E6959}" type="pres">
      <dgm:prSet presAssocID="{27BEAB0D-BF36-4379-8925-4D051EBDC2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631AE-89B2-48DD-AF18-8551430820EA}" type="pres">
      <dgm:prSet presAssocID="{27BEAB0D-BF36-4379-8925-4D051EBDC2AB}" presName="negativeSpace" presStyleCnt="0"/>
      <dgm:spPr/>
    </dgm:pt>
    <dgm:pt modelId="{F64C516C-AFDD-460A-8A6F-D8EFAD7A9219}" type="pres">
      <dgm:prSet presAssocID="{27BEAB0D-BF36-4379-8925-4D051EBDC2AB}" presName="childText" presStyleLbl="conFgAcc1" presStyleIdx="0" presStyleCnt="5">
        <dgm:presLayoutVars>
          <dgm:bulletEnabled val="1"/>
        </dgm:presLayoutVars>
      </dgm:prSet>
      <dgm:spPr/>
    </dgm:pt>
    <dgm:pt modelId="{EE6C5C8E-8B79-4BEF-BA92-443FCC116E88}" type="pres">
      <dgm:prSet presAssocID="{43A9BCCD-4C7C-4890-92FE-49A69C79485A}" presName="spaceBetweenRectangles" presStyleCnt="0"/>
      <dgm:spPr/>
    </dgm:pt>
    <dgm:pt modelId="{CF44A1C2-9C52-4AB8-86E0-26E71194C630}" type="pres">
      <dgm:prSet presAssocID="{03CED478-AE0F-4888-B021-8CEEA228D285}" presName="parentLin" presStyleCnt="0"/>
      <dgm:spPr/>
    </dgm:pt>
    <dgm:pt modelId="{D97D1309-D3A7-4F46-94E5-FC2711FCC441}" type="pres">
      <dgm:prSet presAssocID="{03CED478-AE0F-4888-B021-8CEEA228D285}" presName="parentLeftMargin" presStyleLbl="node1" presStyleIdx="0" presStyleCnt="5"/>
      <dgm:spPr/>
    </dgm:pt>
    <dgm:pt modelId="{CDD1D0EB-D407-4393-BFAC-9FEC22DA3095}" type="pres">
      <dgm:prSet presAssocID="{03CED478-AE0F-4888-B021-8CEEA228D2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73C84F-A32D-4AFA-9AD7-FE78AA3BF4BC}" type="pres">
      <dgm:prSet presAssocID="{03CED478-AE0F-4888-B021-8CEEA228D285}" presName="negativeSpace" presStyleCnt="0"/>
      <dgm:spPr/>
    </dgm:pt>
    <dgm:pt modelId="{960857BD-0149-4023-8601-F3715AF08736}" type="pres">
      <dgm:prSet presAssocID="{03CED478-AE0F-4888-B021-8CEEA228D285}" presName="childText" presStyleLbl="conFgAcc1" presStyleIdx="1" presStyleCnt="5">
        <dgm:presLayoutVars>
          <dgm:bulletEnabled val="1"/>
        </dgm:presLayoutVars>
      </dgm:prSet>
      <dgm:spPr/>
    </dgm:pt>
    <dgm:pt modelId="{231E51FD-35C2-4035-A5EB-3A69B2EDB6AD}" type="pres">
      <dgm:prSet presAssocID="{17EE7C14-58A2-4E62-950F-D76E277D2C89}" presName="spaceBetweenRectangles" presStyleCnt="0"/>
      <dgm:spPr/>
    </dgm:pt>
    <dgm:pt modelId="{AC208930-BF12-4B87-B675-C685F0CF9903}" type="pres">
      <dgm:prSet presAssocID="{19EAF8E4-B5D2-44E6-8D27-3DE41A974EB6}" presName="parentLin" presStyleCnt="0"/>
      <dgm:spPr/>
    </dgm:pt>
    <dgm:pt modelId="{93591602-4904-43D4-A910-76A12B388B20}" type="pres">
      <dgm:prSet presAssocID="{19EAF8E4-B5D2-44E6-8D27-3DE41A974EB6}" presName="parentLeftMargin" presStyleLbl="node1" presStyleIdx="1" presStyleCnt="5"/>
      <dgm:spPr/>
    </dgm:pt>
    <dgm:pt modelId="{3989180C-FB61-4DB5-B913-7EC36588915E}" type="pres">
      <dgm:prSet presAssocID="{19EAF8E4-B5D2-44E6-8D27-3DE41A974E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2EE17D-29BF-43A0-9733-9260F4313EAD}" type="pres">
      <dgm:prSet presAssocID="{19EAF8E4-B5D2-44E6-8D27-3DE41A974EB6}" presName="negativeSpace" presStyleCnt="0"/>
      <dgm:spPr/>
    </dgm:pt>
    <dgm:pt modelId="{529C6F2E-2898-444C-ABAE-EE03EC2AFD53}" type="pres">
      <dgm:prSet presAssocID="{19EAF8E4-B5D2-44E6-8D27-3DE41A974EB6}" presName="childText" presStyleLbl="conFgAcc1" presStyleIdx="2" presStyleCnt="5">
        <dgm:presLayoutVars>
          <dgm:bulletEnabled val="1"/>
        </dgm:presLayoutVars>
      </dgm:prSet>
      <dgm:spPr/>
    </dgm:pt>
    <dgm:pt modelId="{6EA98B93-823A-4449-A74D-FE4FA24376E5}" type="pres">
      <dgm:prSet presAssocID="{05D98F8F-A8E2-41C6-9ECE-606619E9B49F}" presName="spaceBetweenRectangles" presStyleCnt="0"/>
      <dgm:spPr/>
    </dgm:pt>
    <dgm:pt modelId="{557AB50C-589A-4B5F-B642-2719B7C2AAC0}" type="pres">
      <dgm:prSet presAssocID="{B3415FC0-9426-4D9E-9B5E-359D356FDC1C}" presName="parentLin" presStyleCnt="0"/>
      <dgm:spPr/>
    </dgm:pt>
    <dgm:pt modelId="{6F1C94AC-7CBF-4862-9969-118ADB54F29E}" type="pres">
      <dgm:prSet presAssocID="{B3415FC0-9426-4D9E-9B5E-359D356FDC1C}" presName="parentLeftMargin" presStyleLbl="node1" presStyleIdx="2" presStyleCnt="5"/>
      <dgm:spPr/>
    </dgm:pt>
    <dgm:pt modelId="{B78DF012-E904-4338-9BB7-DF910BD27041}" type="pres">
      <dgm:prSet presAssocID="{B3415FC0-9426-4D9E-9B5E-359D356FDC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D9276F-D13A-491D-AE73-7235209C99B2}" type="pres">
      <dgm:prSet presAssocID="{B3415FC0-9426-4D9E-9B5E-359D356FDC1C}" presName="negativeSpace" presStyleCnt="0"/>
      <dgm:spPr/>
    </dgm:pt>
    <dgm:pt modelId="{19AE92B6-5CFA-4C6F-A452-9E5A5D3FAA2D}" type="pres">
      <dgm:prSet presAssocID="{B3415FC0-9426-4D9E-9B5E-359D356FDC1C}" presName="childText" presStyleLbl="conFgAcc1" presStyleIdx="3" presStyleCnt="5">
        <dgm:presLayoutVars>
          <dgm:bulletEnabled val="1"/>
        </dgm:presLayoutVars>
      </dgm:prSet>
      <dgm:spPr/>
    </dgm:pt>
    <dgm:pt modelId="{A4C00AFC-0E52-41BA-A45F-5A6DCDADFB20}" type="pres">
      <dgm:prSet presAssocID="{7CC18CFB-C3D4-41A9-A839-746C334D8197}" presName="spaceBetweenRectangles" presStyleCnt="0"/>
      <dgm:spPr/>
    </dgm:pt>
    <dgm:pt modelId="{10E502EA-323A-4A22-9D06-7631413D6429}" type="pres">
      <dgm:prSet presAssocID="{43035D6D-50FC-4328-A008-AA0889E31A5A}" presName="parentLin" presStyleCnt="0"/>
      <dgm:spPr/>
    </dgm:pt>
    <dgm:pt modelId="{E47126F7-3F0C-4528-A5B1-223B36C829CB}" type="pres">
      <dgm:prSet presAssocID="{43035D6D-50FC-4328-A008-AA0889E31A5A}" presName="parentLeftMargin" presStyleLbl="node1" presStyleIdx="3" presStyleCnt="5"/>
      <dgm:spPr/>
    </dgm:pt>
    <dgm:pt modelId="{2270AAC4-7EF4-4288-8638-CA03F0B20194}" type="pres">
      <dgm:prSet presAssocID="{43035D6D-50FC-4328-A008-AA0889E31A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B573D7-8E20-4B66-9448-702C5138C3E0}" type="pres">
      <dgm:prSet presAssocID="{43035D6D-50FC-4328-A008-AA0889E31A5A}" presName="negativeSpace" presStyleCnt="0"/>
      <dgm:spPr/>
    </dgm:pt>
    <dgm:pt modelId="{8DB2A0B1-5145-447C-B208-5AFF427CD64E}" type="pres">
      <dgm:prSet presAssocID="{43035D6D-50FC-4328-A008-AA0889E31A5A}" presName="childText" presStyleLbl="conFgAcc1" presStyleIdx="4" presStyleCnt="5" custLinFactNeighborY="3215">
        <dgm:presLayoutVars>
          <dgm:bulletEnabled val="1"/>
        </dgm:presLayoutVars>
      </dgm:prSet>
      <dgm:spPr/>
    </dgm:pt>
  </dgm:ptLst>
  <dgm:cxnLst>
    <dgm:cxn modelId="{A0F39D2D-49BF-4086-9FC6-CC2014591F23}" srcId="{CB917134-6395-491F-9219-83658DFB1449}" destId="{03CED478-AE0F-4888-B021-8CEEA228D285}" srcOrd="1" destOrd="0" parTransId="{B3366F09-0FB5-4BD1-B109-9BCF51991753}" sibTransId="{17EE7C14-58A2-4E62-950F-D76E277D2C89}"/>
    <dgm:cxn modelId="{08B6A73E-19C6-4E58-8905-D2479AA0BAC9}" type="presOf" srcId="{19EAF8E4-B5D2-44E6-8D27-3DE41A974EB6}" destId="{3989180C-FB61-4DB5-B913-7EC36588915E}" srcOrd="1" destOrd="0" presId="urn:microsoft.com/office/officeart/2005/8/layout/list1"/>
    <dgm:cxn modelId="{FB47B65B-37A6-417F-9BA3-E69EB9E36D97}" type="presOf" srcId="{27BEAB0D-BF36-4379-8925-4D051EBDC2AB}" destId="{3C83E405-AE44-40DB-A229-9EEC5FE09FA3}" srcOrd="0" destOrd="0" presId="urn:microsoft.com/office/officeart/2005/8/layout/list1"/>
    <dgm:cxn modelId="{9687A641-8C02-421E-9D7B-829D239665C2}" srcId="{CB917134-6395-491F-9219-83658DFB1449}" destId="{43035D6D-50FC-4328-A008-AA0889E31A5A}" srcOrd="4" destOrd="0" parTransId="{53491A06-CCF4-4EC4-892A-D802E89E3A1F}" sibTransId="{290D72F8-8E16-488A-BB43-96A68E65DEB8}"/>
    <dgm:cxn modelId="{6E888F7B-B1FC-4F57-BDD4-890286D87129}" type="presOf" srcId="{27BEAB0D-BF36-4379-8925-4D051EBDC2AB}" destId="{42CDBB3A-F525-4682-AB7D-823C0E4E6959}" srcOrd="1" destOrd="0" presId="urn:microsoft.com/office/officeart/2005/8/layout/list1"/>
    <dgm:cxn modelId="{9EC9A17E-CC8F-496E-911D-D4DEEF3A174E}" type="presOf" srcId="{03CED478-AE0F-4888-B021-8CEEA228D285}" destId="{CDD1D0EB-D407-4393-BFAC-9FEC22DA3095}" srcOrd="1" destOrd="0" presId="urn:microsoft.com/office/officeart/2005/8/layout/list1"/>
    <dgm:cxn modelId="{8EEB7789-4DBB-41EE-8A49-685996639064}" type="presOf" srcId="{B3415FC0-9426-4D9E-9B5E-359D356FDC1C}" destId="{6F1C94AC-7CBF-4862-9969-118ADB54F29E}" srcOrd="0" destOrd="0" presId="urn:microsoft.com/office/officeart/2005/8/layout/list1"/>
    <dgm:cxn modelId="{80FCFF89-EAC3-4826-9F8F-2510121CB121}" srcId="{CB917134-6395-491F-9219-83658DFB1449}" destId="{27BEAB0D-BF36-4379-8925-4D051EBDC2AB}" srcOrd="0" destOrd="0" parTransId="{83742D9A-5C83-4DAC-8F50-28CE0256D3C3}" sibTransId="{43A9BCCD-4C7C-4890-92FE-49A69C79485A}"/>
    <dgm:cxn modelId="{B5ED5E95-A55E-460C-A0E0-32E041176CF3}" srcId="{CB917134-6395-491F-9219-83658DFB1449}" destId="{B3415FC0-9426-4D9E-9B5E-359D356FDC1C}" srcOrd="3" destOrd="0" parTransId="{39686095-2DDC-4812-B5F7-B377CE4C106A}" sibTransId="{7CC18CFB-C3D4-41A9-A839-746C334D8197}"/>
    <dgm:cxn modelId="{06C0D4A0-0881-4105-90EB-B4CE574B8684}" type="presOf" srcId="{43035D6D-50FC-4328-A008-AA0889E31A5A}" destId="{2270AAC4-7EF4-4288-8638-CA03F0B20194}" srcOrd="1" destOrd="0" presId="urn:microsoft.com/office/officeart/2005/8/layout/list1"/>
    <dgm:cxn modelId="{FF088AC3-57D9-4099-863C-3CB03B82D06C}" srcId="{CB917134-6395-491F-9219-83658DFB1449}" destId="{19EAF8E4-B5D2-44E6-8D27-3DE41A974EB6}" srcOrd="2" destOrd="0" parTransId="{3D2E7BB6-0553-4779-A37C-220EBD8DE609}" sibTransId="{05D98F8F-A8E2-41C6-9ECE-606619E9B49F}"/>
    <dgm:cxn modelId="{3224B3D1-F71E-4377-8FE4-7C3F0A4047FA}" type="presOf" srcId="{B3415FC0-9426-4D9E-9B5E-359D356FDC1C}" destId="{B78DF012-E904-4338-9BB7-DF910BD27041}" srcOrd="1" destOrd="0" presId="urn:microsoft.com/office/officeart/2005/8/layout/list1"/>
    <dgm:cxn modelId="{29B4E3DB-0284-4733-AA2C-D4A1EADDA70D}" type="presOf" srcId="{CB917134-6395-491F-9219-83658DFB1449}" destId="{666F5147-ABEE-4261-A9A8-CEBB380DE4B9}" srcOrd="0" destOrd="0" presId="urn:microsoft.com/office/officeart/2005/8/layout/list1"/>
    <dgm:cxn modelId="{862D4DE8-6C91-42E0-9EDD-3B630A4EC64C}" type="presOf" srcId="{43035D6D-50FC-4328-A008-AA0889E31A5A}" destId="{E47126F7-3F0C-4528-A5B1-223B36C829CB}" srcOrd="0" destOrd="0" presId="urn:microsoft.com/office/officeart/2005/8/layout/list1"/>
    <dgm:cxn modelId="{2E54D3E8-B72C-4ACF-8470-96B1CF8B1E82}" type="presOf" srcId="{19EAF8E4-B5D2-44E6-8D27-3DE41A974EB6}" destId="{93591602-4904-43D4-A910-76A12B388B20}" srcOrd="0" destOrd="0" presId="urn:microsoft.com/office/officeart/2005/8/layout/list1"/>
    <dgm:cxn modelId="{FCD131E9-2179-40F0-BA5F-7016CADA4DAE}" type="presOf" srcId="{03CED478-AE0F-4888-B021-8CEEA228D285}" destId="{D97D1309-D3A7-4F46-94E5-FC2711FCC441}" srcOrd="0" destOrd="0" presId="urn:microsoft.com/office/officeart/2005/8/layout/list1"/>
    <dgm:cxn modelId="{515BF63A-EC35-4A3B-AE53-FBECF7461082}" type="presParOf" srcId="{666F5147-ABEE-4261-A9A8-CEBB380DE4B9}" destId="{3C3C8B66-223C-4CDC-99A9-2257D6BD0D0D}" srcOrd="0" destOrd="0" presId="urn:microsoft.com/office/officeart/2005/8/layout/list1"/>
    <dgm:cxn modelId="{09DC0670-B5CD-4CCD-9222-C6ECDC71AF4C}" type="presParOf" srcId="{3C3C8B66-223C-4CDC-99A9-2257D6BD0D0D}" destId="{3C83E405-AE44-40DB-A229-9EEC5FE09FA3}" srcOrd="0" destOrd="0" presId="urn:microsoft.com/office/officeart/2005/8/layout/list1"/>
    <dgm:cxn modelId="{25D60BF8-ECF3-4BD3-A741-A62BDA4E5D28}" type="presParOf" srcId="{3C3C8B66-223C-4CDC-99A9-2257D6BD0D0D}" destId="{42CDBB3A-F525-4682-AB7D-823C0E4E6959}" srcOrd="1" destOrd="0" presId="urn:microsoft.com/office/officeart/2005/8/layout/list1"/>
    <dgm:cxn modelId="{1840D481-64E3-4C3F-9B08-E58956800709}" type="presParOf" srcId="{666F5147-ABEE-4261-A9A8-CEBB380DE4B9}" destId="{AB3631AE-89B2-48DD-AF18-8551430820EA}" srcOrd="1" destOrd="0" presId="urn:microsoft.com/office/officeart/2005/8/layout/list1"/>
    <dgm:cxn modelId="{54FC91CB-DEC9-43D4-8907-801CC5A9EEC7}" type="presParOf" srcId="{666F5147-ABEE-4261-A9A8-CEBB380DE4B9}" destId="{F64C516C-AFDD-460A-8A6F-D8EFAD7A9219}" srcOrd="2" destOrd="0" presId="urn:microsoft.com/office/officeart/2005/8/layout/list1"/>
    <dgm:cxn modelId="{11823E36-EDC6-410E-B29E-F54878CEAA11}" type="presParOf" srcId="{666F5147-ABEE-4261-A9A8-CEBB380DE4B9}" destId="{EE6C5C8E-8B79-4BEF-BA92-443FCC116E88}" srcOrd="3" destOrd="0" presId="urn:microsoft.com/office/officeart/2005/8/layout/list1"/>
    <dgm:cxn modelId="{7D6F9778-781E-4367-8446-35C9D42E46A0}" type="presParOf" srcId="{666F5147-ABEE-4261-A9A8-CEBB380DE4B9}" destId="{CF44A1C2-9C52-4AB8-86E0-26E71194C630}" srcOrd="4" destOrd="0" presId="urn:microsoft.com/office/officeart/2005/8/layout/list1"/>
    <dgm:cxn modelId="{364E105B-370D-4E25-8D28-6ABADE7282A1}" type="presParOf" srcId="{CF44A1C2-9C52-4AB8-86E0-26E71194C630}" destId="{D97D1309-D3A7-4F46-94E5-FC2711FCC441}" srcOrd="0" destOrd="0" presId="urn:microsoft.com/office/officeart/2005/8/layout/list1"/>
    <dgm:cxn modelId="{F0C1084A-0D62-4658-ADD4-EB4B4F2D7AC5}" type="presParOf" srcId="{CF44A1C2-9C52-4AB8-86E0-26E71194C630}" destId="{CDD1D0EB-D407-4393-BFAC-9FEC22DA3095}" srcOrd="1" destOrd="0" presId="urn:microsoft.com/office/officeart/2005/8/layout/list1"/>
    <dgm:cxn modelId="{CB7B7F74-2EC1-4F41-BE47-1E77CE3D0066}" type="presParOf" srcId="{666F5147-ABEE-4261-A9A8-CEBB380DE4B9}" destId="{B373C84F-A32D-4AFA-9AD7-FE78AA3BF4BC}" srcOrd="5" destOrd="0" presId="urn:microsoft.com/office/officeart/2005/8/layout/list1"/>
    <dgm:cxn modelId="{D1A6DF24-4E1F-426C-ABB4-880F5D84B2D6}" type="presParOf" srcId="{666F5147-ABEE-4261-A9A8-CEBB380DE4B9}" destId="{960857BD-0149-4023-8601-F3715AF08736}" srcOrd="6" destOrd="0" presId="urn:microsoft.com/office/officeart/2005/8/layout/list1"/>
    <dgm:cxn modelId="{3D731544-B918-4A04-A6E2-059B26C82026}" type="presParOf" srcId="{666F5147-ABEE-4261-A9A8-CEBB380DE4B9}" destId="{231E51FD-35C2-4035-A5EB-3A69B2EDB6AD}" srcOrd="7" destOrd="0" presId="urn:microsoft.com/office/officeart/2005/8/layout/list1"/>
    <dgm:cxn modelId="{C0A14B11-1714-4B15-A42C-7BB2CB8D4D15}" type="presParOf" srcId="{666F5147-ABEE-4261-A9A8-CEBB380DE4B9}" destId="{AC208930-BF12-4B87-B675-C685F0CF9903}" srcOrd="8" destOrd="0" presId="urn:microsoft.com/office/officeart/2005/8/layout/list1"/>
    <dgm:cxn modelId="{C6021454-4660-4CC4-8B6F-D1F38FA294CE}" type="presParOf" srcId="{AC208930-BF12-4B87-B675-C685F0CF9903}" destId="{93591602-4904-43D4-A910-76A12B388B20}" srcOrd="0" destOrd="0" presId="urn:microsoft.com/office/officeart/2005/8/layout/list1"/>
    <dgm:cxn modelId="{90A927A5-2DA4-4F0C-B671-1BBB4FF002C0}" type="presParOf" srcId="{AC208930-BF12-4B87-B675-C685F0CF9903}" destId="{3989180C-FB61-4DB5-B913-7EC36588915E}" srcOrd="1" destOrd="0" presId="urn:microsoft.com/office/officeart/2005/8/layout/list1"/>
    <dgm:cxn modelId="{D69F4C91-725A-4503-96F0-D477ADA6B0E8}" type="presParOf" srcId="{666F5147-ABEE-4261-A9A8-CEBB380DE4B9}" destId="{0E2EE17D-29BF-43A0-9733-9260F4313EAD}" srcOrd="9" destOrd="0" presId="urn:microsoft.com/office/officeart/2005/8/layout/list1"/>
    <dgm:cxn modelId="{D85FFD57-4410-4CA0-A7DC-A813CFEED0D9}" type="presParOf" srcId="{666F5147-ABEE-4261-A9A8-CEBB380DE4B9}" destId="{529C6F2E-2898-444C-ABAE-EE03EC2AFD53}" srcOrd="10" destOrd="0" presId="urn:microsoft.com/office/officeart/2005/8/layout/list1"/>
    <dgm:cxn modelId="{DF6AC4A5-A1D2-401A-900F-51D6FE0AE638}" type="presParOf" srcId="{666F5147-ABEE-4261-A9A8-CEBB380DE4B9}" destId="{6EA98B93-823A-4449-A74D-FE4FA24376E5}" srcOrd="11" destOrd="0" presId="urn:microsoft.com/office/officeart/2005/8/layout/list1"/>
    <dgm:cxn modelId="{4D13707F-EF18-4F5A-9EA7-34B208CCCC89}" type="presParOf" srcId="{666F5147-ABEE-4261-A9A8-CEBB380DE4B9}" destId="{557AB50C-589A-4B5F-B642-2719B7C2AAC0}" srcOrd="12" destOrd="0" presId="urn:microsoft.com/office/officeart/2005/8/layout/list1"/>
    <dgm:cxn modelId="{43342DC4-EF00-4E0F-ADAA-5400C6A6FABE}" type="presParOf" srcId="{557AB50C-589A-4B5F-B642-2719B7C2AAC0}" destId="{6F1C94AC-7CBF-4862-9969-118ADB54F29E}" srcOrd="0" destOrd="0" presId="urn:microsoft.com/office/officeart/2005/8/layout/list1"/>
    <dgm:cxn modelId="{2A1CCA97-CB82-43EE-9A08-93BA0CB70119}" type="presParOf" srcId="{557AB50C-589A-4B5F-B642-2719B7C2AAC0}" destId="{B78DF012-E904-4338-9BB7-DF910BD27041}" srcOrd="1" destOrd="0" presId="urn:microsoft.com/office/officeart/2005/8/layout/list1"/>
    <dgm:cxn modelId="{378AF215-0E92-4D32-B846-B932E4029D58}" type="presParOf" srcId="{666F5147-ABEE-4261-A9A8-CEBB380DE4B9}" destId="{35D9276F-D13A-491D-AE73-7235209C99B2}" srcOrd="13" destOrd="0" presId="urn:microsoft.com/office/officeart/2005/8/layout/list1"/>
    <dgm:cxn modelId="{460BEBF7-8F94-4BA1-9532-FE36B6D88C32}" type="presParOf" srcId="{666F5147-ABEE-4261-A9A8-CEBB380DE4B9}" destId="{19AE92B6-5CFA-4C6F-A452-9E5A5D3FAA2D}" srcOrd="14" destOrd="0" presId="urn:microsoft.com/office/officeart/2005/8/layout/list1"/>
    <dgm:cxn modelId="{C60138B8-2EA6-4676-A93C-8072A5CF1D7A}" type="presParOf" srcId="{666F5147-ABEE-4261-A9A8-CEBB380DE4B9}" destId="{A4C00AFC-0E52-41BA-A45F-5A6DCDADFB20}" srcOrd="15" destOrd="0" presId="urn:microsoft.com/office/officeart/2005/8/layout/list1"/>
    <dgm:cxn modelId="{7B061A1A-F14C-4987-8F21-4B9E50610492}" type="presParOf" srcId="{666F5147-ABEE-4261-A9A8-CEBB380DE4B9}" destId="{10E502EA-323A-4A22-9D06-7631413D6429}" srcOrd="16" destOrd="0" presId="urn:microsoft.com/office/officeart/2005/8/layout/list1"/>
    <dgm:cxn modelId="{ADB20E26-AA22-409E-A1C2-85B9357D8F4F}" type="presParOf" srcId="{10E502EA-323A-4A22-9D06-7631413D6429}" destId="{E47126F7-3F0C-4528-A5B1-223B36C829CB}" srcOrd="0" destOrd="0" presId="urn:microsoft.com/office/officeart/2005/8/layout/list1"/>
    <dgm:cxn modelId="{85441D12-A300-46FC-9D45-F0F5A206B4AD}" type="presParOf" srcId="{10E502EA-323A-4A22-9D06-7631413D6429}" destId="{2270AAC4-7EF4-4288-8638-CA03F0B20194}" srcOrd="1" destOrd="0" presId="urn:microsoft.com/office/officeart/2005/8/layout/list1"/>
    <dgm:cxn modelId="{24649386-27DF-4FC9-91BC-8F45F6910500}" type="presParOf" srcId="{666F5147-ABEE-4261-A9A8-CEBB380DE4B9}" destId="{80B573D7-8E20-4B66-9448-702C5138C3E0}" srcOrd="17" destOrd="0" presId="urn:microsoft.com/office/officeart/2005/8/layout/list1"/>
    <dgm:cxn modelId="{B5F133F8-4AA9-4203-813D-FDF43F8F1EBE}" type="presParOf" srcId="{666F5147-ABEE-4261-A9A8-CEBB380DE4B9}" destId="{8DB2A0B1-5145-447C-B208-5AFF427CD64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C516C-AFDD-460A-8A6F-D8EFAD7A9219}">
      <dsp:nvSpPr>
        <dsp:cNvPr id="0" name=""/>
        <dsp:cNvSpPr/>
      </dsp:nvSpPr>
      <dsp:spPr>
        <a:xfrm>
          <a:off x="0" y="35039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DBB3A-F525-4682-AB7D-823C0E4E6959}">
      <dsp:nvSpPr>
        <dsp:cNvPr id="0" name=""/>
        <dsp:cNvSpPr/>
      </dsp:nvSpPr>
      <dsp:spPr>
        <a:xfrm>
          <a:off x="303143" y="10914"/>
          <a:ext cx="4244007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Constructores</a:t>
          </a:r>
        </a:p>
      </dsp:txBody>
      <dsp:txXfrm>
        <a:off x="336287" y="44058"/>
        <a:ext cx="4177719" cy="612672"/>
      </dsp:txXfrm>
    </dsp:sp>
    <dsp:sp modelId="{960857BD-0149-4023-8601-F3715AF08736}">
      <dsp:nvSpPr>
        <dsp:cNvPr id="0" name=""/>
        <dsp:cNvSpPr/>
      </dsp:nvSpPr>
      <dsp:spPr>
        <a:xfrm>
          <a:off x="0" y="139367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1D0EB-D407-4393-BFAC-9FEC22DA3095}">
      <dsp:nvSpPr>
        <dsp:cNvPr id="0" name=""/>
        <dsp:cNvSpPr/>
      </dsp:nvSpPr>
      <dsp:spPr>
        <a:xfrm>
          <a:off x="303143" y="1054194"/>
          <a:ext cx="4244007" cy="678960"/>
        </a:xfrm>
        <a:prstGeom prst="round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Instaladores</a:t>
          </a:r>
        </a:p>
      </dsp:txBody>
      <dsp:txXfrm>
        <a:off x="336287" y="1087338"/>
        <a:ext cx="4177719" cy="612672"/>
      </dsp:txXfrm>
    </dsp:sp>
    <dsp:sp modelId="{529C6F2E-2898-444C-ABAE-EE03EC2AFD53}">
      <dsp:nvSpPr>
        <dsp:cNvPr id="0" name=""/>
        <dsp:cNvSpPr/>
      </dsp:nvSpPr>
      <dsp:spPr>
        <a:xfrm>
          <a:off x="0" y="243695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9180C-FB61-4DB5-B913-7EC36588915E}">
      <dsp:nvSpPr>
        <dsp:cNvPr id="0" name=""/>
        <dsp:cNvSpPr/>
      </dsp:nvSpPr>
      <dsp:spPr>
        <a:xfrm>
          <a:off x="303143" y="2097474"/>
          <a:ext cx="4244007" cy="678960"/>
        </a:xfrm>
        <a:prstGeom prst="round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Gasistas</a:t>
          </a:r>
        </a:p>
      </dsp:txBody>
      <dsp:txXfrm>
        <a:off x="336287" y="2130618"/>
        <a:ext cx="4177719" cy="612672"/>
      </dsp:txXfrm>
    </dsp:sp>
    <dsp:sp modelId="{19AE92B6-5CFA-4C6F-A452-9E5A5D3FAA2D}">
      <dsp:nvSpPr>
        <dsp:cNvPr id="0" name=""/>
        <dsp:cNvSpPr/>
      </dsp:nvSpPr>
      <dsp:spPr>
        <a:xfrm>
          <a:off x="0" y="348023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DF012-E904-4338-9BB7-DF910BD27041}">
      <dsp:nvSpPr>
        <dsp:cNvPr id="0" name=""/>
        <dsp:cNvSpPr/>
      </dsp:nvSpPr>
      <dsp:spPr>
        <a:xfrm>
          <a:off x="303143" y="3140754"/>
          <a:ext cx="4244007" cy="678960"/>
        </a:xfrm>
        <a:prstGeom prst="roundRect">
          <a:avLst/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Plomeros</a:t>
          </a:r>
          <a:endParaRPr lang="en-US" sz="2300" kern="1200" dirty="0"/>
        </a:p>
      </dsp:txBody>
      <dsp:txXfrm>
        <a:off x="336287" y="3173898"/>
        <a:ext cx="4177719" cy="612672"/>
      </dsp:txXfrm>
    </dsp:sp>
    <dsp:sp modelId="{8DB2A0B1-5145-447C-B208-5AFF427CD64E}">
      <dsp:nvSpPr>
        <dsp:cNvPr id="0" name=""/>
        <dsp:cNvSpPr/>
      </dsp:nvSpPr>
      <dsp:spPr>
        <a:xfrm>
          <a:off x="0" y="4534428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0AAC4-7EF4-4288-8638-CA03F0B20194}">
      <dsp:nvSpPr>
        <dsp:cNvPr id="0" name=""/>
        <dsp:cNvSpPr/>
      </dsp:nvSpPr>
      <dsp:spPr>
        <a:xfrm>
          <a:off x="303143" y="4184034"/>
          <a:ext cx="4244007" cy="678960"/>
        </a:xfrm>
        <a:prstGeom prst="round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Publico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general</a:t>
          </a:r>
        </a:p>
      </dsp:txBody>
      <dsp:txXfrm>
        <a:off x="336287" y="4217178"/>
        <a:ext cx="4177719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fif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BD8C-9E79-4C73-BC5F-C11121B9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4587" y="767630"/>
            <a:ext cx="7209965" cy="1339067"/>
          </a:xfrm>
        </p:spPr>
        <p:txBody>
          <a:bodyPr/>
          <a:lstStyle/>
          <a:p>
            <a:r>
              <a:rPr lang="en-US" dirty="0"/>
              <a:t>Proyecto </a:t>
            </a:r>
            <a:r>
              <a:rPr lang="en-US" dirty="0" err="1"/>
              <a:t>Ferreteria</a:t>
            </a:r>
            <a:endParaRPr lang="en-US" dirty="0"/>
          </a:p>
        </p:txBody>
      </p:sp>
      <p:pic>
        <p:nvPicPr>
          <p:cNvPr id="11" name="Picture 10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77115C60-20BD-4E1B-9765-5EE20808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02" y="3248244"/>
            <a:ext cx="3201370" cy="320137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57150"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FDC3F3-C1E1-4EA1-BB3B-71604BCEBE9B}"/>
              </a:ext>
            </a:extLst>
          </p:cNvPr>
          <p:cNvSpPr/>
          <p:nvPr/>
        </p:nvSpPr>
        <p:spPr>
          <a:xfrm>
            <a:off x="6770255" y="5144653"/>
            <a:ext cx="4775230" cy="1546079"/>
          </a:xfrm>
          <a:prstGeom prst="roundRect">
            <a:avLst/>
          </a:prstGeom>
          <a:solidFill>
            <a:srgbClr val="FEFECE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61A42-979E-477F-BDEF-E9C53B8CDEAC}"/>
              </a:ext>
            </a:extLst>
          </p:cNvPr>
          <p:cNvSpPr txBox="1"/>
          <p:nvPr/>
        </p:nvSpPr>
        <p:spPr>
          <a:xfrm>
            <a:off x="7093527" y="5225196"/>
            <a:ext cx="3995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Grupo 2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Soraire</a:t>
            </a:r>
            <a:r>
              <a:rPr lang="en-US" sz="1600" dirty="0">
                <a:solidFill>
                  <a:schemeClr val="bg1"/>
                </a:solidFill>
              </a:rPr>
              <a:t> Sofia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Rivero Nicolas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Gonzalez Yanina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C7C7AC1-24F0-4F8E-A09D-32687B356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6" y="207107"/>
            <a:ext cx="1193573" cy="805662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471C69AA-C70E-4B8E-8C48-FA359A7F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84" y="247810"/>
            <a:ext cx="2190580" cy="6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CC6C-4C13-451F-813C-B5A606F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A856-0C26-416D-B276-B10BB1AC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87" y="2320436"/>
            <a:ext cx="10554574" cy="363651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Razones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publico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conocimiento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negocios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fisicos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limitaciones</a:t>
            </a:r>
            <a:r>
              <a:rPr lang="en-US" dirty="0">
                <a:solidFill>
                  <a:schemeClr val="bg1"/>
                </a:solidFill>
              </a:rPr>
              <a:t>): </a:t>
            </a:r>
            <a:r>
              <a:rPr lang="en-US" dirty="0" err="1">
                <a:solidFill>
                  <a:schemeClr val="bg1"/>
                </a:solidFill>
              </a:rPr>
              <a:t>distanciamiento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restriccion</a:t>
            </a:r>
            <a:r>
              <a:rPr lang="en-US" dirty="0">
                <a:solidFill>
                  <a:schemeClr val="bg1"/>
                </a:solidFill>
              </a:rPr>
              <a:t> a la </a:t>
            </a:r>
            <a:r>
              <a:rPr lang="en-US" dirty="0" err="1">
                <a:solidFill>
                  <a:schemeClr val="bg1"/>
                </a:solidFill>
              </a:rPr>
              <a:t>cantidad</a:t>
            </a:r>
            <a:r>
              <a:rPr lang="en-US" dirty="0">
                <a:solidFill>
                  <a:schemeClr val="bg1"/>
                </a:solidFill>
              </a:rPr>
              <a:t> de personas, </a:t>
            </a:r>
            <a:r>
              <a:rPr lang="en-US" dirty="0" err="1">
                <a:solidFill>
                  <a:schemeClr val="bg1"/>
                </a:solidFill>
              </a:rPr>
              <a:t>peligro</a:t>
            </a:r>
            <a:r>
              <a:rPr lang="en-US" dirty="0">
                <a:solidFill>
                  <a:schemeClr val="bg1"/>
                </a:solidFill>
              </a:rPr>
              <a:t> ante </a:t>
            </a:r>
            <a:r>
              <a:rPr lang="en-US" dirty="0" err="1">
                <a:solidFill>
                  <a:schemeClr val="bg1"/>
                </a:solidFill>
              </a:rPr>
              <a:t>posibles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contagios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menor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cantidad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compradores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peligro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disminucion</a:t>
            </a:r>
            <a:r>
              <a:rPr lang="en-US" dirty="0">
                <a:solidFill>
                  <a:schemeClr val="bg1"/>
                </a:solidFill>
              </a:rPr>
              <a:t> de las </a:t>
            </a:r>
            <a:r>
              <a:rPr lang="en-US" dirty="0" err="1">
                <a:solidFill>
                  <a:schemeClr val="bg1"/>
                </a:solidFill>
              </a:rPr>
              <a:t>ventas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AFB521-DFF2-42B3-9DAE-A02DA8555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83" y="3949035"/>
            <a:ext cx="2671556" cy="267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E8E5D-047A-471F-83D9-836D9D18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83" y="5158823"/>
            <a:ext cx="1344267" cy="134426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BF4602F-089F-4C37-B642-2F5A7413AB6F}"/>
              </a:ext>
            </a:extLst>
          </p:cNvPr>
          <p:cNvSpPr/>
          <p:nvPr/>
        </p:nvSpPr>
        <p:spPr>
          <a:xfrm>
            <a:off x="6730055" y="4535142"/>
            <a:ext cx="397565" cy="1967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CC786-DD0F-481F-B040-C5E1626CACFE}"/>
              </a:ext>
            </a:extLst>
          </p:cNvPr>
          <p:cNvSpPr txBox="1"/>
          <p:nvPr/>
        </p:nvSpPr>
        <p:spPr>
          <a:xfrm>
            <a:off x="5551360" y="5149784"/>
            <a:ext cx="11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Ventas</a:t>
            </a:r>
          </a:p>
        </p:txBody>
      </p:sp>
    </p:spTree>
    <p:extLst>
      <p:ext uri="{BB962C8B-B14F-4D97-AF65-F5344CB8AC3E}">
        <p14:creationId xmlns:p14="http://schemas.microsoft.com/office/powerpoint/2010/main" val="36582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538-1DDF-443A-8506-8D62F21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 possible </a:t>
            </a:r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F023-2580-4307-AB0F-ED538933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5" y="1963091"/>
            <a:ext cx="9506388" cy="1606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presenta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exclusiva</a:t>
            </a:r>
            <a:r>
              <a:rPr lang="en-US" dirty="0">
                <a:solidFill>
                  <a:schemeClr val="bg1"/>
                </a:solidFill>
              </a:rPr>
              <a:t> para la </a:t>
            </a:r>
            <a:r>
              <a:rPr lang="en-US" dirty="0" err="1">
                <a:solidFill>
                  <a:schemeClr val="bg1"/>
                </a:solidFill>
              </a:rPr>
              <a:t>venta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articulos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ferreteria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permitir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venta</a:t>
            </a:r>
            <a:r>
              <a:rPr lang="en-US" dirty="0">
                <a:solidFill>
                  <a:schemeClr val="bg1"/>
                </a:solidFill>
              </a:rPr>
              <a:t> online y las 24 horas)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350B4-ED9B-48D4-A9BB-4D424AD1C08C}"/>
              </a:ext>
            </a:extLst>
          </p:cNvPr>
          <p:cNvSpPr txBox="1"/>
          <p:nvPr/>
        </p:nvSpPr>
        <p:spPr>
          <a:xfrm>
            <a:off x="7261802" y="489077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A093E-303E-4774-8731-C96F1DA1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7" y="4333874"/>
            <a:ext cx="2228851" cy="2228851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19AA6B68-8F73-4F4C-AA35-EB1526841A9C}"/>
              </a:ext>
            </a:extLst>
          </p:cNvPr>
          <p:cNvSpPr/>
          <p:nvPr/>
        </p:nvSpPr>
        <p:spPr>
          <a:xfrm>
            <a:off x="5190836" y="4036291"/>
            <a:ext cx="600364" cy="244763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BB7F-7943-4BAA-A3EE-88B719AE00FE}"/>
              </a:ext>
            </a:extLst>
          </p:cNvPr>
          <p:cNvSpPr txBox="1"/>
          <p:nvPr/>
        </p:nvSpPr>
        <p:spPr>
          <a:xfrm>
            <a:off x="3894788" y="4969164"/>
            <a:ext cx="12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 Ventas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F93250D-CB2E-4145-B6E8-DB873F631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28" y="477510"/>
            <a:ext cx="1222397" cy="825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E3B30-7E6F-4AF9-9AED-BC1958311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976" y="3257409"/>
            <a:ext cx="4969478" cy="36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C67A7-F651-4E60-A5C0-E77518B7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53" y="745436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serian</a:t>
            </a:r>
            <a:r>
              <a:rPr lang="en-US" dirty="0"/>
              <a:t> 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8257C-7CB1-4BCC-918A-BCB6BC5D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90458"/>
              </p:ext>
            </p:extLst>
          </p:nvPr>
        </p:nvGraphicFramePr>
        <p:xfrm>
          <a:off x="5466523" y="745436"/>
          <a:ext cx="6062868" cy="51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erson sitting at a desk with a computer on the lap&#10;&#10;Description automatically generated with low confidence">
            <a:extLst>
              <a:ext uri="{FF2B5EF4-FFF2-40B4-BE49-F238E27FC236}">
                <a16:creationId xmlns:a16="http://schemas.microsoft.com/office/drawing/2014/main" id="{3CBAF5B4-4810-49AA-8C7B-A5936BE48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3" y="3859868"/>
            <a:ext cx="2252663" cy="24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B537-AF6A-4903-8A02-FC8A7F50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 </a:t>
            </a:r>
            <a:r>
              <a:rPr lang="en-US" dirty="0" err="1"/>
              <a:t>variedad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588C861A-723B-4520-8ED0-A38E433D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5158191"/>
            <a:ext cx="3014328" cy="12526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8057A94-7623-4D6C-AE3D-8EDB9E6B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45" y="2281894"/>
            <a:ext cx="2626413" cy="1601471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25BC26-6B9E-4E25-95A6-6EBB2F6D0A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0" b="14647"/>
          <a:stretch/>
        </p:blipFill>
        <p:spPr>
          <a:xfrm>
            <a:off x="2954375" y="4210300"/>
            <a:ext cx="5748926" cy="244070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F45955F-A135-451A-8130-4C3FD0EF0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4" y="3656516"/>
            <a:ext cx="3756992" cy="1774135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BAC06491-A3C4-44E8-8DFD-52DA66ECD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6" b="17358"/>
          <a:stretch/>
        </p:blipFill>
        <p:spPr>
          <a:xfrm>
            <a:off x="7566992" y="3429001"/>
            <a:ext cx="3969026" cy="1383106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75EAB67E-CFF6-46C1-A153-191646AE23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2"/>
          <a:stretch/>
        </p:blipFill>
        <p:spPr>
          <a:xfrm>
            <a:off x="356217" y="5368906"/>
            <a:ext cx="2859770" cy="128209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09FC2E00-C17D-4D50-AE11-1E49B780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301" y="1932418"/>
            <a:ext cx="3248025" cy="162401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484265F-7D55-4FAB-A886-3DE61F4B66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9" y="2116791"/>
            <a:ext cx="3119642" cy="15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46B4-7272-4C60-AADE-4ED443E6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!!!</a:t>
            </a:r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2FBF782-3E93-4976-BB57-ED418699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15" y="2355987"/>
            <a:ext cx="9004025" cy="45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5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314</TotalTime>
  <Words>108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2</vt:lpstr>
      <vt:lpstr>Quotable</vt:lpstr>
      <vt:lpstr>Proyecto Ferreteria</vt:lpstr>
      <vt:lpstr>Contexto actual</vt:lpstr>
      <vt:lpstr>Una possible solucion:</vt:lpstr>
      <vt:lpstr>Quienes serian los clientes objetivo?</vt:lpstr>
      <vt:lpstr>Gran variedad de tecnologias </vt:lpstr>
      <vt:lpstr>Vamos a conocer la pagina!!!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Ferreteria</dc:title>
  <dc:creator>Yanina Vanesa Gonzalez</dc:creator>
  <cp:lastModifiedBy>Yanina Vanesa Gonzalez</cp:lastModifiedBy>
  <cp:revision>2</cp:revision>
  <dcterms:created xsi:type="dcterms:W3CDTF">2022-01-27T20:28:25Z</dcterms:created>
  <dcterms:modified xsi:type="dcterms:W3CDTF">2022-01-28T01:42:30Z</dcterms:modified>
</cp:coreProperties>
</file>