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43B2-DDA5-D64A-A024-AD80FD766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E5F2B2-00D1-734B-B5F3-619C425E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FFF5C-9049-0246-B495-4A47877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BF848-588A-0C46-B91E-2E8B8471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90FD6-1969-9246-BBAD-6D5BDB24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3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FDEE5-9CCF-B24B-82C9-FEDEE65B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3379D-44A0-844A-883E-A919008B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9D799-812A-BC43-9405-B53FC8CA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149B2-33D5-AF4D-BC37-CF3CCA89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A61CE-E324-AA4B-942A-0E084BE6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44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9E7ABD-8A63-D840-9125-30A9381B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BEB0E1-E7D8-3E40-9997-25FAC95C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7C18A-4692-2C41-9690-C3F80BCA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72164-5C66-334B-A8CA-BABBD3C8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BABC-E48E-554A-9B12-BADEFA65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0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1894-A16D-294D-85BE-584E253D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1022D-5975-5549-B7EA-9DB2CFFC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FA529-7C2F-7449-BC5A-82A3CD00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68454-CB92-7D49-B2AD-4475B9A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864DE-539E-5444-93CB-2A85D639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5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5C4A5-EA5C-6E4A-94EA-0715821A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46197-AFA3-1A4A-9DAE-3A0CBA8A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EC067-7DAA-5B4A-8A81-ED3FFD0F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69D7D-FC13-8D49-BA12-BAC23256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AA807-E026-8840-B06F-0105535B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1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69DA5-CD58-7F4F-A320-FF42EA3B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0787B-C9C5-F741-A124-C7A440670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9A9447-4912-2C41-8B4F-0D4418F66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9EC6C8-5D82-D14F-9C55-851EB96F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E54FEF-F309-8747-B9C2-157B3FCE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8F2FA-30F5-A842-B4EB-1952D8D2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1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20731-6222-7B46-AE6D-8E6C7A2D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348943-E434-DB42-BCC4-9B27B7BF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9CA9A9-D00B-8043-9BCA-ED61FC43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6EC2D-6DCE-7B4D-98A4-A18332BA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AB5AED-5CDC-0E4A-9EF6-5A70BCAD1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D42892-3859-8243-88DC-910C503B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610662-6A9A-6445-8412-841A4FBB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1C28F9-2F07-9E4A-8A06-B0530F8A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55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E50D-8A54-274D-BE19-D8C27C6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2C399D-9A80-CE45-A12F-40EDC76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5CE1DA-F6B7-9746-81D4-61E324D8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604838-32A0-FE40-83B2-CA57C711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7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7C7A84-F288-904B-8AEB-DF097814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E13210-7F14-EF42-81EF-161150D3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FBBE06-9731-6646-A79B-106E36C8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17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439DF-1A70-2D4D-BEE1-90B74492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2A657-0982-A24E-92BE-67CDCABB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64A856-AAD7-B546-A057-141C0BCBA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F8CB6-50BB-A64B-82EB-79DA1D72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12446A-9C81-B541-9EA1-C3E3F454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D747E-D677-9B45-9201-4AA30BA2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3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E4ECC-4916-A548-B3E2-3A9F77CA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3BC882-FFA9-944A-8A1C-27BB9EE61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4416A7-5AA1-BD4F-898F-A128692B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B1D18E-9E2D-B544-900E-0862B99A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68FE52-E61E-8148-91F8-CE321A03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0CA287-28BD-7342-BEE1-B2298E8B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88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1243F7-21E4-F045-84E9-4539E079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08A23D-2C38-7742-AE0A-51060167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0B6A3-0F02-8A45-8A08-558E49A6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0F6C-262E-B140-BD9C-B94A01B79351}" type="datetimeFigureOut">
              <a:rPr lang="es-MX" smtClean="0"/>
              <a:t>16/07/18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D29E6-B6E2-314B-91B2-044E2CB64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09D9F-3FAC-2544-9D63-B4CF342E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5FB7-BDB1-4944-A030-DA4153931C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4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FFA4F58-17C9-6D45-B02D-CE8FE3E039F2}"/>
              </a:ext>
            </a:extLst>
          </p:cNvPr>
          <p:cNvGrpSpPr/>
          <p:nvPr/>
        </p:nvGrpSpPr>
        <p:grpSpPr>
          <a:xfrm>
            <a:off x="923925" y="507393"/>
            <a:ext cx="10324110" cy="952587"/>
            <a:chOff x="923925" y="507393"/>
            <a:chExt cx="10324110" cy="95258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82E2033-7E35-D34B-AE0F-240FF47EA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925" y="511694"/>
              <a:ext cx="2179040" cy="948286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F8D1EF2-3572-EA47-80C7-2CC17794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1472" y="507393"/>
              <a:ext cx="2976563" cy="948286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EEF88E0-2481-7F43-ACD1-570CA90B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212" y="507393"/>
              <a:ext cx="1370013" cy="952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4914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WAISSMAN VILANOVA</dc:creator>
  <cp:lastModifiedBy>JULIO WAISSMAN VILANOVA</cp:lastModifiedBy>
  <cp:revision>2</cp:revision>
  <dcterms:created xsi:type="dcterms:W3CDTF">2018-07-17T05:33:18Z</dcterms:created>
  <dcterms:modified xsi:type="dcterms:W3CDTF">2018-07-19T07:21:05Z</dcterms:modified>
</cp:coreProperties>
</file>