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9E4A-610D-8C4B-B52D-9B9F1D97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8E3D3-4148-304E-B04B-7F7FB42D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887B4-F55B-BD44-902E-B64E8980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24996-8EB6-FC46-8AC3-C051484C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8DDA9-8225-3047-9B6C-9E9F6C78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71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31E74-D36B-9B4B-808C-952B2FD0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A0391-29CD-EE45-AD7A-ED9852B6B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FB0E7-F9A2-6844-A3E6-CFC164D4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D1028-9799-6F47-AC3C-5550C5B0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C0755E-E19F-104B-8416-F1735EB8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3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A6FE60-F382-2B46-A846-2F8D12382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FB6729-8C46-5F49-BB84-FB9BFD2E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38D3E-1308-4142-B4F7-0627767E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63394-9C9F-7549-A572-5FB2959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178E9-C722-2443-BB61-86245356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62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CC88C-8A14-4849-90F2-8DE15AD1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0FA57-FBC7-8349-BE40-5EFFABC7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12FFF-69E1-7947-BAC1-9BDE03D3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EC3EA-684B-3142-9C6F-DD967C16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9343B-3D70-F446-8C15-32EE3ED7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5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8B07-2C4C-C94D-9029-62DB1B07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2CF99-3FD2-BE4B-8EF0-40E2D885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35045-8047-C049-824B-6963C77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328E5-005E-4048-AFC4-12B1AE3D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CEFD9-E45C-5046-9A1B-4F5505D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2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415A6-B942-8249-BDA5-AA1C6307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2D65C-0732-CA43-B45B-36C31027C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0A0816-ED2B-B64F-BEBB-234D10BF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8A91F-8E75-A64C-AF00-C06C8FD8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CE2409-685E-7246-8E05-E6C4CE9F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5EEC8-237A-724C-8B47-D87316FD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73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48593-AC0F-E549-8761-8E614F07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862C1-8B36-1446-8A79-DC8F375B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5BFB2-AD00-364F-9C86-3466D848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B12D62-E8A2-4C47-AA95-FFE9F95F2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E6EBB0-559B-4E44-B7A5-EFA3B3FEA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AF1A91-C0F6-5C46-95B5-0F8CDB47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C7E5F9-B2FC-264A-AFC0-A7DDDDBB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37977-7278-3146-B58E-5829430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C6895-DE0E-4048-83D4-83968757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CBBF8F-B2F4-524A-A6E8-69B689A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3E283F-9D09-7A46-B4C2-0AAE1D54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BA7D70-8A81-0844-8D45-8F977FC4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761678-FB36-D44F-8DE3-E26E27CC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5E9A47-C6D2-1F45-AEF4-68CAF18F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69204-F52B-2D41-A7BA-FB2DF56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85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C820C-822C-B64C-9E72-B3D7155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CF778-3979-F447-82AA-B67877BC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0F7FF3-329D-DD44-8690-E69A2847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6C594-F78A-9A4B-B1AB-6640F5C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E8E4A5-F741-2B49-9EFA-58A1563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1759F1-BBA8-C94E-A73E-650878B5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76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0AC0-E300-3C40-BEBE-61732481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A011B8-99CA-C045-A066-AEF40DF5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F60112-E1DC-124A-8D17-7D659267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4F17D2-EF0B-F840-925B-BD72E8F1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C59A5-5912-3F46-B0C8-0ED1E7B7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4CC47-C97F-AC44-9FE4-FCB93357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5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81CB1D-5C49-DA49-A9E3-E37E6446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49BDE-0764-8B4A-8A78-695A11B5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D9FAE-1419-6745-80D0-7271AB54A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BEB8-7B33-5548-A35A-C339A756FA88}" type="datetimeFigureOut">
              <a:rPr lang="es-MX" smtClean="0"/>
              <a:t>09/08/18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A555F-0551-9C48-B295-24431F21C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EA7A8-A9C4-354E-BAAA-8330B24F8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13DA-EDD7-3F44-A4DB-71E6938C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3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79CE3390-5FB9-5D42-8C0A-3D16B868DCAB}"/>
              </a:ext>
            </a:extLst>
          </p:cNvPr>
          <p:cNvGrpSpPr/>
          <p:nvPr/>
        </p:nvGrpSpPr>
        <p:grpSpPr>
          <a:xfrm>
            <a:off x="789330" y="1415141"/>
            <a:ext cx="8424183" cy="2751362"/>
            <a:chOff x="789330" y="1415141"/>
            <a:chExt cx="8424183" cy="275136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773B6C6-1E95-2A46-A41D-4F94CE0CEE19}"/>
                </a:ext>
              </a:extLst>
            </p:cNvPr>
            <p:cNvSpPr/>
            <p:nvPr/>
          </p:nvSpPr>
          <p:spPr>
            <a:xfrm>
              <a:off x="1698171" y="1415143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+1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AA7FB12-D2A1-244F-89BF-51523CF6C459}"/>
                </a:ext>
              </a:extLst>
            </p:cNvPr>
            <p:cNvSpPr/>
            <p:nvPr/>
          </p:nvSpPr>
          <p:spPr>
            <a:xfrm>
              <a:off x="3570514" y="1415142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+2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4E0EFF7-CD40-CF4D-8BF7-9FDFE7909899}"/>
                </a:ext>
              </a:extLst>
            </p:cNvPr>
            <p:cNvSpPr/>
            <p:nvPr/>
          </p:nvSpPr>
          <p:spPr>
            <a:xfrm>
              <a:off x="5442857" y="1415142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+3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F999D34-BE0E-C449-9064-79A743AFF3EE}"/>
                </a:ext>
              </a:extLst>
            </p:cNvPr>
            <p:cNvSpPr/>
            <p:nvPr/>
          </p:nvSpPr>
          <p:spPr>
            <a:xfrm>
              <a:off x="7315200" y="1415141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+4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1AEFCACC-A470-9C47-AFCB-F53AD7DB6D26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2679985" y="1943099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6C089F4B-9679-6149-B5A9-02814F3752B1}"/>
                </a:ext>
              </a:extLst>
            </p:cNvPr>
            <p:cNvCxnSpPr/>
            <p:nvPr/>
          </p:nvCxnSpPr>
          <p:spPr>
            <a:xfrm flipV="1">
              <a:off x="4597971" y="1943096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AE4D92C-EDA4-8C46-9955-B2BEA7C164AB}"/>
                </a:ext>
              </a:extLst>
            </p:cNvPr>
            <p:cNvCxnSpPr/>
            <p:nvPr/>
          </p:nvCxnSpPr>
          <p:spPr>
            <a:xfrm flipV="1">
              <a:off x="6438706" y="1943095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32A8CA12-AEDA-B540-BBE1-253892DA31DF}"/>
                </a:ext>
              </a:extLst>
            </p:cNvPr>
            <p:cNvCxnSpPr/>
            <p:nvPr/>
          </p:nvCxnSpPr>
          <p:spPr>
            <a:xfrm flipV="1">
              <a:off x="8322984" y="1943094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0C9241CD-C088-6A42-912C-74FD00596F16}"/>
                </a:ext>
              </a:extLst>
            </p:cNvPr>
            <p:cNvCxnSpPr/>
            <p:nvPr/>
          </p:nvCxnSpPr>
          <p:spPr>
            <a:xfrm flipV="1">
              <a:off x="789330" y="1943094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3095352-3D14-714C-AC48-83A48E78C444}"/>
                </a:ext>
              </a:extLst>
            </p:cNvPr>
            <p:cNvSpPr/>
            <p:nvPr/>
          </p:nvSpPr>
          <p:spPr>
            <a:xfrm>
              <a:off x="1698171" y="3110590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+1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429E3D8-9AB2-6C4C-80FA-632B0D62C98C}"/>
                </a:ext>
              </a:extLst>
            </p:cNvPr>
            <p:cNvSpPr/>
            <p:nvPr/>
          </p:nvSpPr>
          <p:spPr>
            <a:xfrm>
              <a:off x="3570514" y="3110589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+2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2FC4C24-8393-5D41-A222-5124554A5623}"/>
                </a:ext>
              </a:extLst>
            </p:cNvPr>
            <p:cNvSpPr/>
            <p:nvPr/>
          </p:nvSpPr>
          <p:spPr>
            <a:xfrm>
              <a:off x="5442857" y="3110589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+3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7E8FDC5-9B8B-D54B-8D88-8171FBEF6BF5}"/>
                </a:ext>
              </a:extLst>
            </p:cNvPr>
            <p:cNvSpPr/>
            <p:nvPr/>
          </p:nvSpPr>
          <p:spPr>
            <a:xfrm>
              <a:off x="7315200" y="3110588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+4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0A68D623-BD58-C64B-A109-0913F5B15F5E}"/>
                </a:ext>
              </a:extLst>
            </p:cNvPr>
            <p:cNvCxnSpPr>
              <a:cxnSpLocks/>
              <a:stCxn id="4" idx="4"/>
              <a:endCxn id="15" idx="0"/>
            </p:cNvCxnSpPr>
            <p:nvPr/>
          </p:nvCxnSpPr>
          <p:spPr>
            <a:xfrm>
              <a:off x="2189078" y="2471056"/>
              <a:ext cx="0" cy="63953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CF220EC7-18BD-4C45-BBBE-48225DAE1EE5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061421" y="2471056"/>
              <a:ext cx="0" cy="63953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10363D57-B323-FD4A-96A5-544D964ADA4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5933764" y="2471056"/>
              <a:ext cx="27584" cy="63953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9B3DE1A1-622F-6F42-A24D-541962FD5A0E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7806107" y="2513918"/>
              <a:ext cx="0" cy="5966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0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0E043114-6258-084D-99E1-626DE90F34D6}"/>
              </a:ext>
            </a:extLst>
          </p:cNvPr>
          <p:cNvGrpSpPr/>
          <p:nvPr/>
        </p:nvGrpSpPr>
        <p:grpSpPr>
          <a:xfrm>
            <a:off x="789330" y="1415141"/>
            <a:ext cx="8424183" cy="2894239"/>
            <a:chOff x="789330" y="1415141"/>
            <a:chExt cx="8424183" cy="289423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0D2DE02-69BF-C04A-B2AD-C4E63F891E4C}"/>
                </a:ext>
              </a:extLst>
            </p:cNvPr>
            <p:cNvSpPr/>
            <p:nvPr/>
          </p:nvSpPr>
          <p:spPr>
            <a:xfrm>
              <a:off x="1698171" y="1415143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+1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8A6BC7B-87EE-FC46-BB67-177530BBA6C4}"/>
                </a:ext>
              </a:extLst>
            </p:cNvPr>
            <p:cNvSpPr/>
            <p:nvPr/>
          </p:nvSpPr>
          <p:spPr>
            <a:xfrm>
              <a:off x="3570514" y="1415142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+2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139B9DA-A642-6940-8483-8BB88C8295FC}"/>
                </a:ext>
              </a:extLst>
            </p:cNvPr>
            <p:cNvSpPr/>
            <p:nvPr/>
          </p:nvSpPr>
          <p:spPr>
            <a:xfrm>
              <a:off x="5442857" y="1415142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+3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AA66014-422D-D145-9B37-321DFF9F1CFC}"/>
                </a:ext>
              </a:extLst>
            </p:cNvPr>
            <p:cNvSpPr/>
            <p:nvPr/>
          </p:nvSpPr>
          <p:spPr>
            <a:xfrm>
              <a:off x="7315200" y="1415141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y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+4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C95B67B-8A72-4548-A12F-A3C0C2D96574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 flipV="1">
              <a:off x="2679985" y="1943099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1110757D-BDEF-4443-B8B6-7BD53E987DC2}"/>
                </a:ext>
              </a:extLst>
            </p:cNvPr>
            <p:cNvCxnSpPr/>
            <p:nvPr/>
          </p:nvCxnSpPr>
          <p:spPr>
            <a:xfrm flipV="1">
              <a:off x="4597971" y="1943096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1AEF725D-B176-0E44-A85D-C47D6D7A5309}"/>
                </a:ext>
              </a:extLst>
            </p:cNvPr>
            <p:cNvCxnSpPr/>
            <p:nvPr/>
          </p:nvCxnSpPr>
          <p:spPr>
            <a:xfrm flipV="1">
              <a:off x="6438706" y="1943095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72CE60B9-566A-8C49-8120-6AE92B76D65B}"/>
                </a:ext>
              </a:extLst>
            </p:cNvPr>
            <p:cNvCxnSpPr/>
            <p:nvPr/>
          </p:nvCxnSpPr>
          <p:spPr>
            <a:xfrm flipV="1">
              <a:off x="8322984" y="1943094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2A98F73-DA0B-0140-B15F-57F5BF485E0E}"/>
                </a:ext>
              </a:extLst>
            </p:cNvPr>
            <p:cNvCxnSpPr/>
            <p:nvPr/>
          </p:nvCxnSpPr>
          <p:spPr>
            <a:xfrm flipV="1">
              <a:off x="789330" y="1943094"/>
              <a:ext cx="890529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D0049F8-F506-CA4F-8776-E316950B1ABC}"/>
                </a:ext>
              </a:extLst>
            </p:cNvPr>
            <p:cNvSpPr/>
            <p:nvPr/>
          </p:nvSpPr>
          <p:spPr>
            <a:xfrm>
              <a:off x="1698171" y="3253467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+1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D9C64FC-14D6-5447-91C2-D72DE02CCC9A}"/>
                </a:ext>
              </a:extLst>
            </p:cNvPr>
            <p:cNvSpPr/>
            <p:nvPr/>
          </p:nvSpPr>
          <p:spPr>
            <a:xfrm>
              <a:off x="3570514" y="3253466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+2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2EC9EA-072C-884A-977E-AA5D92F1665A}"/>
                </a:ext>
              </a:extLst>
            </p:cNvPr>
            <p:cNvSpPr/>
            <p:nvPr/>
          </p:nvSpPr>
          <p:spPr>
            <a:xfrm>
              <a:off x="5442857" y="3253466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+3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F085AFB-D153-604C-81D1-A511C034D284}"/>
                </a:ext>
              </a:extLst>
            </p:cNvPr>
            <p:cNvSpPr/>
            <p:nvPr/>
          </p:nvSpPr>
          <p:spPr>
            <a:xfrm>
              <a:off x="7315200" y="3253465"/>
              <a:ext cx="981814" cy="1055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60"/>
                </a:lnSpc>
              </a:pPr>
              <a:r>
                <a:rPr lang="es-MX" sz="2800" i="1" dirty="0">
                  <a:solidFill>
                    <a:sysClr val="windowText" lastClr="000000"/>
                  </a:solidFill>
                </a:rPr>
                <a:t>x</a:t>
              </a:r>
              <a:r>
                <a:rPr lang="es-MX" sz="2800" i="1" baseline="-25000" dirty="0">
                  <a:solidFill>
                    <a:sysClr val="windowText" lastClr="000000"/>
                  </a:solidFill>
                </a:rPr>
                <a:t>i </a:t>
              </a:r>
              <a:r>
                <a:rPr lang="es-MX" sz="2800" baseline="-25000" dirty="0">
                  <a:solidFill>
                    <a:sysClr val="windowText" lastClr="000000"/>
                  </a:solidFill>
                </a:rPr>
                <a:t>+4</a:t>
              </a:r>
              <a:endParaRPr lang="es-MX" sz="1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DAE5FAA5-EC9D-714B-B10C-5AD9CC2C0BA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89078" y="2471056"/>
              <a:ext cx="0" cy="78241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762FAA3-C561-CB43-AB41-2C712DD6FAFA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061421" y="2471056"/>
              <a:ext cx="0" cy="78241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42E6722-89AF-2E4A-AD7F-1AEFF82AD00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33764" y="2471056"/>
              <a:ext cx="27584" cy="78241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65BA1317-6C1B-D64E-A725-0B8F5CFC9B29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806107" y="2513918"/>
              <a:ext cx="0" cy="73954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DBD09EB-965B-CD47-AB09-F8224CCFF892}"/>
                </a:ext>
              </a:extLst>
            </p:cNvPr>
            <p:cNvSpPr/>
            <p:nvPr/>
          </p:nvSpPr>
          <p:spPr>
            <a:xfrm>
              <a:off x="6762779" y="1835937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D07AE54-16FD-AA4D-B847-E7AC6C2DB907}"/>
                </a:ext>
              </a:extLst>
            </p:cNvPr>
            <p:cNvSpPr/>
            <p:nvPr/>
          </p:nvSpPr>
          <p:spPr>
            <a:xfrm>
              <a:off x="4871652" y="1835937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F7C198E-51AC-7F45-AF66-8E7374947798}"/>
                </a:ext>
              </a:extLst>
            </p:cNvPr>
            <p:cNvSpPr/>
            <p:nvPr/>
          </p:nvSpPr>
          <p:spPr>
            <a:xfrm>
              <a:off x="3018093" y="1835937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439E909-C26F-914A-B644-6D2333918BE8}"/>
                </a:ext>
              </a:extLst>
            </p:cNvPr>
            <p:cNvSpPr/>
            <p:nvPr/>
          </p:nvSpPr>
          <p:spPr>
            <a:xfrm>
              <a:off x="1144536" y="1835936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0836370E-03F9-E145-B1BA-42F5F5A3F757}"/>
                </a:ext>
              </a:extLst>
            </p:cNvPr>
            <p:cNvSpPr/>
            <p:nvPr/>
          </p:nvSpPr>
          <p:spPr>
            <a:xfrm>
              <a:off x="8661091" y="1835936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00043C35-3BF2-BD4F-882F-103A9970AE87}"/>
                </a:ext>
              </a:extLst>
            </p:cNvPr>
            <p:cNvSpPr/>
            <p:nvPr/>
          </p:nvSpPr>
          <p:spPr>
            <a:xfrm>
              <a:off x="7698950" y="2740815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F6AAF02-C648-D54E-A808-3AE0EA6BC532}"/>
                </a:ext>
              </a:extLst>
            </p:cNvPr>
            <p:cNvSpPr/>
            <p:nvPr/>
          </p:nvSpPr>
          <p:spPr>
            <a:xfrm>
              <a:off x="5847019" y="2740815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71CDC7C-9BF5-204A-AF4F-E281917CE3B2}"/>
                </a:ext>
              </a:extLst>
            </p:cNvPr>
            <p:cNvSpPr/>
            <p:nvPr/>
          </p:nvSpPr>
          <p:spPr>
            <a:xfrm>
              <a:off x="3939976" y="2732307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7667479-6E40-F746-95CE-21B65DF4E9E0}"/>
                </a:ext>
              </a:extLst>
            </p:cNvPr>
            <p:cNvSpPr/>
            <p:nvPr/>
          </p:nvSpPr>
          <p:spPr>
            <a:xfrm>
              <a:off x="2081922" y="2732306"/>
              <a:ext cx="214313" cy="214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301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32D0E089-D39B-C041-B333-5733CEAB0094}"/>
              </a:ext>
            </a:extLst>
          </p:cNvPr>
          <p:cNvGrpSpPr/>
          <p:nvPr/>
        </p:nvGrpSpPr>
        <p:grpSpPr>
          <a:xfrm>
            <a:off x="352428" y="981058"/>
            <a:ext cx="10401317" cy="3932825"/>
            <a:chOff x="352428" y="981058"/>
            <a:chExt cx="10401317" cy="3932825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EAD104F-1E7E-074B-B8A3-CB3A99594BBE}"/>
                </a:ext>
              </a:extLst>
            </p:cNvPr>
            <p:cNvSpPr/>
            <p:nvPr/>
          </p:nvSpPr>
          <p:spPr>
            <a:xfrm>
              <a:off x="1543050" y="2014538"/>
              <a:ext cx="1100138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NN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5996892-60DF-5448-8A78-FDFCA81D0AED}"/>
                </a:ext>
              </a:extLst>
            </p:cNvPr>
            <p:cNvSpPr/>
            <p:nvPr/>
          </p:nvSpPr>
          <p:spPr>
            <a:xfrm>
              <a:off x="1543050" y="3552825"/>
              <a:ext cx="1100138" cy="342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encode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767949FC-E950-514F-B786-0E9C23D86AA5}"/>
                </a:ext>
              </a:extLst>
            </p:cNvPr>
            <p:cNvCxnSpPr>
              <a:stCxn id="6" idx="0"/>
              <a:endCxn id="2" idx="2"/>
            </p:cNvCxnSpPr>
            <p:nvPr/>
          </p:nvCxnSpPr>
          <p:spPr>
            <a:xfrm flipV="1">
              <a:off x="2093119" y="3157538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21FAF6B4-E2B1-8C4A-AAEE-8A60F2533DA5}"/>
                </a:ext>
              </a:extLst>
            </p:cNvPr>
            <p:cNvCxnSpPr/>
            <p:nvPr/>
          </p:nvCxnSpPr>
          <p:spPr>
            <a:xfrm flipV="1">
              <a:off x="2093119" y="3895725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9D69125-C5CF-B342-8BA2-B7FDFEEB9448}"/>
                </a:ext>
              </a:extLst>
            </p:cNvPr>
            <p:cNvCxnSpPr/>
            <p:nvPr/>
          </p:nvCxnSpPr>
          <p:spPr>
            <a:xfrm flipV="1">
              <a:off x="2095500" y="1619251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30CF8D2-31EF-234F-9BFB-939D0FDB73F2}"/>
                </a:ext>
              </a:extLst>
            </p:cNvPr>
            <p:cNvSpPr txBox="1"/>
            <p:nvPr/>
          </p:nvSpPr>
          <p:spPr>
            <a:xfrm>
              <a:off x="1757359" y="4329108"/>
              <a:ext cx="700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x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9A563F1-E3F1-6B49-B4BF-B216FE14DF53}"/>
                </a:ext>
              </a:extLst>
            </p:cNvPr>
            <p:cNvSpPr txBox="1"/>
            <p:nvPr/>
          </p:nvSpPr>
          <p:spPr>
            <a:xfrm>
              <a:off x="1752593" y="981058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y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FA256EE-39AF-E74F-A35D-B600BD352DF6}"/>
                </a:ext>
              </a:extLst>
            </p:cNvPr>
            <p:cNvSpPr/>
            <p:nvPr/>
          </p:nvSpPr>
          <p:spPr>
            <a:xfrm>
              <a:off x="3838575" y="2014538"/>
              <a:ext cx="1100138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NN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8777C27-42B7-7145-8151-4BAA94C13698}"/>
                </a:ext>
              </a:extLst>
            </p:cNvPr>
            <p:cNvSpPr/>
            <p:nvPr/>
          </p:nvSpPr>
          <p:spPr>
            <a:xfrm>
              <a:off x="3838575" y="3552825"/>
              <a:ext cx="1100138" cy="342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encode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C50BF1D5-6436-0E45-9299-9387FC9663B4}"/>
                </a:ext>
              </a:extLst>
            </p:cNvPr>
            <p:cNvCxnSpPr>
              <a:stCxn id="19" idx="0"/>
              <a:endCxn id="17" idx="2"/>
            </p:cNvCxnSpPr>
            <p:nvPr/>
          </p:nvCxnSpPr>
          <p:spPr>
            <a:xfrm flipV="1">
              <a:off x="4388644" y="3157538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F4B70EA-122B-4D4B-8E09-442A3A1540AC}"/>
                </a:ext>
              </a:extLst>
            </p:cNvPr>
            <p:cNvCxnSpPr/>
            <p:nvPr/>
          </p:nvCxnSpPr>
          <p:spPr>
            <a:xfrm flipV="1">
              <a:off x="4388644" y="3895725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C77DF98A-BF98-C847-9158-A918F956C6C9}"/>
                </a:ext>
              </a:extLst>
            </p:cNvPr>
            <p:cNvCxnSpPr/>
            <p:nvPr/>
          </p:nvCxnSpPr>
          <p:spPr>
            <a:xfrm flipV="1">
              <a:off x="4391025" y="1619251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FEEB47F-1497-1542-A26D-0CDA61CD9A0B}"/>
                </a:ext>
              </a:extLst>
            </p:cNvPr>
            <p:cNvSpPr txBox="1"/>
            <p:nvPr/>
          </p:nvSpPr>
          <p:spPr>
            <a:xfrm>
              <a:off x="4052884" y="4329108"/>
              <a:ext cx="700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x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53F74A5-F95B-D64D-8AE1-AF666D6964A8}"/>
                </a:ext>
              </a:extLst>
            </p:cNvPr>
            <p:cNvSpPr txBox="1"/>
            <p:nvPr/>
          </p:nvSpPr>
          <p:spPr>
            <a:xfrm>
              <a:off x="4048118" y="981058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y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AF44DA7-7948-624B-AD30-876B0ACE0213}"/>
                </a:ext>
              </a:extLst>
            </p:cNvPr>
            <p:cNvSpPr/>
            <p:nvPr/>
          </p:nvSpPr>
          <p:spPr>
            <a:xfrm>
              <a:off x="6143606" y="2014538"/>
              <a:ext cx="1100138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NN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0E8E1BF-1C60-1047-95C9-0A7DBD3FB67E}"/>
                </a:ext>
              </a:extLst>
            </p:cNvPr>
            <p:cNvSpPr/>
            <p:nvPr/>
          </p:nvSpPr>
          <p:spPr>
            <a:xfrm>
              <a:off x="6143606" y="3552825"/>
              <a:ext cx="1100138" cy="342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encode</a:t>
              </a: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989999F-7C0B-1F46-ADB9-9AF2CF57987A}"/>
                </a:ext>
              </a:extLst>
            </p:cNvPr>
            <p:cNvCxnSpPr>
              <a:stCxn id="28" idx="0"/>
              <a:endCxn id="26" idx="2"/>
            </p:cNvCxnSpPr>
            <p:nvPr/>
          </p:nvCxnSpPr>
          <p:spPr>
            <a:xfrm flipV="1">
              <a:off x="6693675" y="3157538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FAA58222-9456-4B43-9F4D-F2C9F9F906F1}"/>
                </a:ext>
              </a:extLst>
            </p:cNvPr>
            <p:cNvCxnSpPr/>
            <p:nvPr/>
          </p:nvCxnSpPr>
          <p:spPr>
            <a:xfrm flipV="1">
              <a:off x="6693675" y="3895725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3A6D6A59-4022-8C47-BBB0-5C39ED9EA1FB}"/>
                </a:ext>
              </a:extLst>
            </p:cNvPr>
            <p:cNvCxnSpPr/>
            <p:nvPr/>
          </p:nvCxnSpPr>
          <p:spPr>
            <a:xfrm flipV="1">
              <a:off x="6696056" y="1619251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4E31B0B1-D399-F145-8EE1-2D907D40FAA8}"/>
                </a:ext>
              </a:extLst>
            </p:cNvPr>
            <p:cNvSpPr txBox="1"/>
            <p:nvPr/>
          </p:nvSpPr>
          <p:spPr>
            <a:xfrm>
              <a:off x="6357915" y="4329108"/>
              <a:ext cx="700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x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EAD8BE4-782F-1542-A036-478B9A10D589}"/>
                </a:ext>
              </a:extLst>
            </p:cNvPr>
            <p:cNvSpPr txBox="1"/>
            <p:nvPr/>
          </p:nvSpPr>
          <p:spPr>
            <a:xfrm>
              <a:off x="6353158" y="981058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y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8447165-578F-D242-A487-F0DC6EA54650}"/>
                </a:ext>
              </a:extLst>
            </p:cNvPr>
            <p:cNvSpPr/>
            <p:nvPr/>
          </p:nvSpPr>
          <p:spPr>
            <a:xfrm>
              <a:off x="8434368" y="2014538"/>
              <a:ext cx="1100138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NN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A0DDF45-6396-354A-B348-115528D51314}"/>
                </a:ext>
              </a:extLst>
            </p:cNvPr>
            <p:cNvSpPr/>
            <p:nvPr/>
          </p:nvSpPr>
          <p:spPr>
            <a:xfrm>
              <a:off x="8434368" y="3552825"/>
              <a:ext cx="1100138" cy="342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>
                    <a:solidFill>
                      <a:schemeClr val="tx1"/>
                    </a:solidFill>
                  </a:ln>
                </a:rPr>
                <a:t>encode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EDED034A-1C76-5F45-B5DB-94D3B68B5C5C}"/>
                </a:ext>
              </a:extLst>
            </p:cNvPr>
            <p:cNvCxnSpPr>
              <a:stCxn id="37" idx="0"/>
              <a:endCxn id="35" idx="2"/>
            </p:cNvCxnSpPr>
            <p:nvPr/>
          </p:nvCxnSpPr>
          <p:spPr>
            <a:xfrm flipV="1">
              <a:off x="8984437" y="3157538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99015A49-53AD-9846-B281-32091B05275B}"/>
                </a:ext>
              </a:extLst>
            </p:cNvPr>
            <p:cNvCxnSpPr/>
            <p:nvPr/>
          </p:nvCxnSpPr>
          <p:spPr>
            <a:xfrm flipV="1">
              <a:off x="8984437" y="3895725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5767BD4-67D9-914A-9D3A-56A706A63AFE}"/>
                </a:ext>
              </a:extLst>
            </p:cNvPr>
            <p:cNvCxnSpPr/>
            <p:nvPr/>
          </p:nvCxnSpPr>
          <p:spPr>
            <a:xfrm flipV="1">
              <a:off x="8986818" y="1619251"/>
              <a:ext cx="0" cy="3952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173CACAF-58F2-974B-B257-397016F17BE6}"/>
                </a:ext>
              </a:extLst>
            </p:cNvPr>
            <p:cNvSpPr txBox="1"/>
            <p:nvPr/>
          </p:nvSpPr>
          <p:spPr>
            <a:xfrm>
              <a:off x="8648677" y="4329108"/>
              <a:ext cx="700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x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8102133-F996-484C-B235-69106C142AC7}"/>
                </a:ext>
              </a:extLst>
            </p:cNvPr>
            <p:cNvSpPr txBox="1"/>
            <p:nvPr/>
          </p:nvSpPr>
          <p:spPr>
            <a:xfrm>
              <a:off x="8643911" y="981058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i="1" dirty="0"/>
                <a:t>y</a:t>
              </a:r>
              <a:r>
                <a:rPr lang="es-MX" sz="3200" i="1" baseline="-25000" dirty="0"/>
                <a:t>i</a:t>
              </a:r>
              <a:r>
                <a:rPr lang="es-MX" sz="3200" baseline="-25000" dirty="0"/>
                <a:t>+1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5C42F2A9-935C-5A41-929C-4072DD91AF73}"/>
                </a:ext>
              </a:extLst>
            </p:cNvPr>
            <p:cNvCxnSpPr>
              <a:cxnSpLocks/>
            </p:cNvCxnSpPr>
            <p:nvPr/>
          </p:nvCxnSpPr>
          <p:spPr>
            <a:xfrm>
              <a:off x="2643188" y="2352673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B7CA3B67-739A-E042-B126-CA48C581B160}"/>
                </a:ext>
              </a:extLst>
            </p:cNvPr>
            <p:cNvCxnSpPr>
              <a:cxnSpLocks/>
            </p:cNvCxnSpPr>
            <p:nvPr/>
          </p:nvCxnSpPr>
          <p:spPr>
            <a:xfrm>
              <a:off x="2643187" y="2826544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418E013-D0FC-494E-84F4-5895400D2506}"/>
                </a:ext>
              </a:extLst>
            </p:cNvPr>
            <p:cNvCxnSpPr>
              <a:cxnSpLocks/>
            </p:cNvCxnSpPr>
            <p:nvPr/>
          </p:nvCxnSpPr>
          <p:spPr>
            <a:xfrm>
              <a:off x="4938714" y="2362193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8C5172EB-E0D9-FD4A-91D3-0C9E2C033FDB}"/>
                </a:ext>
              </a:extLst>
            </p:cNvPr>
            <p:cNvCxnSpPr>
              <a:cxnSpLocks/>
            </p:cNvCxnSpPr>
            <p:nvPr/>
          </p:nvCxnSpPr>
          <p:spPr>
            <a:xfrm>
              <a:off x="4938713" y="2836064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28138CF-422D-B64A-986C-EA13D7ECDD88}"/>
                </a:ext>
              </a:extLst>
            </p:cNvPr>
            <p:cNvCxnSpPr>
              <a:cxnSpLocks/>
            </p:cNvCxnSpPr>
            <p:nvPr/>
          </p:nvCxnSpPr>
          <p:spPr>
            <a:xfrm>
              <a:off x="7248540" y="2357426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2DC04B36-047A-C043-8CC3-C95F45050B52}"/>
                </a:ext>
              </a:extLst>
            </p:cNvPr>
            <p:cNvCxnSpPr>
              <a:cxnSpLocks/>
            </p:cNvCxnSpPr>
            <p:nvPr/>
          </p:nvCxnSpPr>
          <p:spPr>
            <a:xfrm>
              <a:off x="7248539" y="2831297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58A0289F-713A-2B4C-B7C6-D81BF1161A96}"/>
                </a:ext>
              </a:extLst>
            </p:cNvPr>
            <p:cNvCxnSpPr>
              <a:cxnSpLocks/>
            </p:cNvCxnSpPr>
            <p:nvPr/>
          </p:nvCxnSpPr>
          <p:spPr>
            <a:xfrm>
              <a:off x="9558358" y="2352662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04BA1497-064B-3446-8CB2-3BC50D04F54D}"/>
                </a:ext>
              </a:extLst>
            </p:cNvPr>
            <p:cNvCxnSpPr>
              <a:cxnSpLocks/>
            </p:cNvCxnSpPr>
            <p:nvPr/>
          </p:nvCxnSpPr>
          <p:spPr>
            <a:xfrm>
              <a:off x="9558357" y="2826533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A7DC714-684C-DA4D-ACB3-02B8DF36C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9" y="2362184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B67C8911-4A1B-924C-B6A2-82ADF6F905FC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8" y="2836055"/>
              <a:ext cx="1195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82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C72DDD5-8660-7843-8B16-AE1ED2F90E8E}"/>
              </a:ext>
            </a:extLst>
          </p:cNvPr>
          <p:cNvGrpSpPr/>
          <p:nvPr/>
        </p:nvGrpSpPr>
        <p:grpSpPr>
          <a:xfrm>
            <a:off x="1013737" y="1058576"/>
            <a:ext cx="9028334" cy="2675224"/>
            <a:chOff x="1013737" y="1058576"/>
            <a:chExt cx="9028334" cy="2675224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11EF773-8F69-AA43-8951-0758B5278622}"/>
                </a:ext>
              </a:extLst>
            </p:cNvPr>
            <p:cNvSpPr/>
            <p:nvPr/>
          </p:nvSpPr>
          <p:spPr>
            <a:xfrm>
              <a:off x="1426029" y="3142859"/>
              <a:ext cx="551093" cy="5909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A4E0995-49F4-F640-A412-D7E367F68AEF}"/>
                </a:ext>
              </a:extLst>
            </p:cNvPr>
            <p:cNvSpPr/>
            <p:nvPr/>
          </p:nvSpPr>
          <p:spPr>
            <a:xfrm rot="5400000">
              <a:off x="7799529" y="2560640"/>
              <a:ext cx="1175657" cy="847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2E6AD9B-A696-FF40-9263-277F82A83BA9}"/>
                </a:ext>
              </a:extLst>
            </p:cNvPr>
            <p:cNvSpPr/>
            <p:nvPr/>
          </p:nvSpPr>
          <p:spPr>
            <a:xfrm>
              <a:off x="5714459" y="3118143"/>
              <a:ext cx="1175657" cy="847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382667A-FDE2-2340-A9E5-1590E9ED609B}"/>
                </a:ext>
              </a:extLst>
            </p:cNvPr>
            <p:cNvSpPr/>
            <p:nvPr/>
          </p:nvSpPr>
          <p:spPr>
            <a:xfrm>
              <a:off x="1426029" y="1458686"/>
              <a:ext cx="2275114" cy="22751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Flecha derecha 2">
              <a:extLst>
                <a:ext uri="{FF2B5EF4-FFF2-40B4-BE49-F238E27FC236}">
                  <a16:creationId xmlns:a16="http://schemas.microsoft.com/office/drawing/2014/main" id="{9B2E5C2E-29CB-C44C-8449-7E42C7406DBC}"/>
                </a:ext>
              </a:extLst>
            </p:cNvPr>
            <p:cNvSpPr/>
            <p:nvPr/>
          </p:nvSpPr>
          <p:spPr>
            <a:xfrm>
              <a:off x="4082144" y="2407523"/>
              <a:ext cx="762000" cy="37743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91DF0F1-AA7E-0549-9AFB-B97691B1B6CA}"/>
                </a:ext>
              </a:extLst>
            </p:cNvPr>
            <p:cNvSpPr/>
            <p:nvPr/>
          </p:nvSpPr>
          <p:spPr>
            <a:xfrm>
              <a:off x="5715000" y="1458686"/>
              <a:ext cx="1175657" cy="22751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34CA551-EE1A-DE44-956A-23929FCB5D18}"/>
                </a:ext>
              </a:extLst>
            </p:cNvPr>
            <p:cNvSpPr/>
            <p:nvPr/>
          </p:nvSpPr>
          <p:spPr>
            <a:xfrm rot="5400000">
              <a:off x="8316685" y="1458685"/>
              <a:ext cx="1175657" cy="22751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797A60E-5CA7-7E42-A48F-7E447C01A5C6}"/>
                </a:ext>
              </a:extLst>
            </p:cNvPr>
            <p:cNvSpPr txBox="1"/>
            <p:nvPr/>
          </p:nvSpPr>
          <p:spPr>
            <a:xfrm>
              <a:off x="1013737" y="3333690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W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0FAD698-119B-6744-9F02-60F0DC1C1759}"/>
                </a:ext>
              </a:extLst>
            </p:cNvPr>
            <p:cNvSpPr txBox="1"/>
            <p:nvPr/>
          </p:nvSpPr>
          <p:spPr>
            <a:xfrm>
              <a:off x="3288851" y="105857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W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2AD17E9-9686-1448-8168-6C8926963DBD}"/>
                </a:ext>
              </a:extLst>
            </p:cNvPr>
            <p:cNvSpPr txBox="1"/>
            <p:nvPr/>
          </p:nvSpPr>
          <p:spPr>
            <a:xfrm>
              <a:off x="5302708" y="3333690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W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A418289-1178-CF4B-950A-858A897AB530}"/>
                </a:ext>
              </a:extLst>
            </p:cNvPr>
            <p:cNvSpPr txBox="1"/>
            <p:nvPr/>
          </p:nvSpPr>
          <p:spPr>
            <a:xfrm>
              <a:off x="9629779" y="160830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W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4BC750E-EA5A-E045-8182-566E4AAD28D2}"/>
                </a:ext>
              </a:extLst>
            </p:cNvPr>
            <p:cNvSpPr txBox="1"/>
            <p:nvPr/>
          </p:nvSpPr>
          <p:spPr>
            <a:xfrm>
              <a:off x="6679750" y="105857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d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227E6CF-1EA4-4642-A15D-9B4BAB34D301}"/>
                </a:ext>
              </a:extLst>
            </p:cNvPr>
            <p:cNvSpPr txBox="1"/>
            <p:nvPr/>
          </p:nvSpPr>
          <p:spPr>
            <a:xfrm>
              <a:off x="7462969" y="278496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d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815F6BB-8DC6-8442-A33B-409301C97871}"/>
                </a:ext>
              </a:extLst>
            </p:cNvPr>
            <p:cNvSpPr/>
            <p:nvPr/>
          </p:nvSpPr>
          <p:spPr>
            <a:xfrm>
              <a:off x="1928136" y="3093873"/>
              <a:ext cx="97972" cy="9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F6EA75B-BAA5-954A-8FA2-82862BAE1D2B}"/>
                </a:ext>
              </a:extLst>
            </p:cNvPr>
            <p:cNvSpPr txBox="1"/>
            <p:nvPr/>
          </p:nvSpPr>
          <p:spPr>
            <a:xfrm>
              <a:off x="1915887" y="2024741"/>
              <a:ext cx="1330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/>
                <a:t>PMI,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AE42455B-48C1-4749-8C2C-DAFFE7750295}"/>
                    </a:ext>
                  </a:extLst>
                </p:cNvPr>
                <p:cNvSpPr txBox="1"/>
                <p:nvPr/>
              </p:nvSpPr>
              <p:spPr>
                <a:xfrm>
                  <a:off x="5990644" y="2024741"/>
                  <a:ext cx="5998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s-MX" sz="320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AE42455B-48C1-4749-8C2C-DAFFE7750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644" y="2024741"/>
                  <a:ext cx="599844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42AA298-B966-FD44-805D-40A1E24906B0}"/>
                    </a:ext>
                  </a:extLst>
                </p:cNvPr>
                <p:cNvSpPr txBox="1"/>
                <p:nvPr/>
              </p:nvSpPr>
              <p:spPr>
                <a:xfrm>
                  <a:off x="9002046" y="2303854"/>
                  <a:ext cx="5453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3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s-MX" sz="320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42AA298-B966-FD44-805D-40A1E2490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046" y="2303854"/>
                  <a:ext cx="54534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985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1C6294-8183-684F-841E-964F7F47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042988"/>
            <a:ext cx="7894544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570B3B39-383D-EB4F-A581-B50A2A2F9B55}"/>
              </a:ext>
            </a:extLst>
          </p:cNvPr>
          <p:cNvGrpSpPr/>
          <p:nvPr/>
        </p:nvGrpSpPr>
        <p:grpSpPr>
          <a:xfrm>
            <a:off x="1013737" y="1123891"/>
            <a:ext cx="9216367" cy="2903434"/>
            <a:chOff x="1013737" y="1123891"/>
            <a:chExt cx="9216367" cy="290343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9752327-2346-4A44-92CF-78326513D8E7}"/>
                </a:ext>
              </a:extLst>
            </p:cNvPr>
            <p:cNvSpPr/>
            <p:nvPr/>
          </p:nvSpPr>
          <p:spPr>
            <a:xfrm>
              <a:off x="1426029" y="3142859"/>
              <a:ext cx="551093" cy="5909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2CAFFF7-E2DF-204B-A70A-6A8E7EA6B86D}"/>
                </a:ext>
              </a:extLst>
            </p:cNvPr>
            <p:cNvSpPr/>
            <p:nvPr/>
          </p:nvSpPr>
          <p:spPr>
            <a:xfrm rot="5400000">
              <a:off x="7396757" y="2560640"/>
              <a:ext cx="1175657" cy="847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ADEAFEC-6293-1E44-859E-A5A0AB6A1420}"/>
                </a:ext>
              </a:extLst>
            </p:cNvPr>
            <p:cNvSpPr/>
            <p:nvPr/>
          </p:nvSpPr>
          <p:spPr>
            <a:xfrm>
              <a:off x="5289915" y="3118143"/>
              <a:ext cx="1175657" cy="847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B88DE3F-0248-5147-899A-ABFD87B41417}"/>
                </a:ext>
              </a:extLst>
            </p:cNvPr>
            <p:cNvSpPr/>
            <p:nvPr/>
          </p:nvSpPr>
          <p:spPr>
            <a:xfrm>
              <a:off x="1426029" y="1458686"/>
              <a:ext cx="2275114" cy="22751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Flecha derecha 6">
              <a:extLst>
                <a:ext uri="{FF2B5EF4-FFF2-40B4-BE49-F238E27FC236}">
                  <a16:creationId xmlns:a16="http://schemas.microsoft.com/office/drawing/2014/main" id="{56574632-4F42-1049-9F91-287C2D39E978}"/>
                </a:ext>
              </a:extLst>
            </p:cNvPr>
            <p:cNvSpPr/>
            <p:nvPr/>
          </p:nvSpPr>
          <p:spPr>
            <a:xfrm>
              <a:off x="4082144" y="2407523"/>
              <a:ext cx="762000" cy="37743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833F82F-A234-0745-9D86-85B5742E5CBE}"/>
                </a:ext>
              </a:extLst>
            </p:cNvPr>
            <p:cNvSpPr/>
            <p:nvPr/>
          </p:nvSpPr>
          <p:spPr>
            <a:xfrm>
              <a:off x="5268685" y="1458686"/>
              <a:ext cx="1175657" cy="22751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34E5A78-E37F-7F44-8706-A571F4C010D3}"/>
                </a:ext>
              </a:extLst>
            </p:cNvPr>
            <p:cNvSpPr/>
            <p:nvPr/>
          </p:nvSpPr>
          <p:spPr>
            <a:xfrm rot="5400000">
              <a:off x="7666572" y="1706027"/>
              <a:ext cx="1175657" cy="178043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701D5DC-CCF3-8A4F-A857-39296680D5F9}"/>
                </a:ext>
              </a:extLst>
            </p:cNvPr>
            <p:cNvSpPr txBox="1"/>
            <p:nvPr/>
          </p:nvSpPr>
          <p:spPr>
            <a:xfrm>
              <a:off x="1013737" y="3442550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W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BB4671-3EA2-7A4E-8F84-9704A04FABC9}"/>
                </a:ext>
              </a:extLst>
            </p:cNvPr>
            <p:cNvSpPr txBox="1"/>
            <p:nvPr/>
          </p:nvSpPr>
          <p:spPr>
            <a:xfrm>
              <a:off x="3419481" y="112389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B1D7082-CCBA-4B46-AE9D-CFF8787A455A}"/>
                </a:ext>
              </a:extLst>
            </p:cNvPr>
            <p:cNvSpPr txBox="1"/>
            <p:nvPr/>
          </p:nvSpPr>
          <p:spPr>
            <a:xfrm>
              <a:off x="4899936" y="3442549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W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B56B43-CD1F-434C-8218-3081AC63306E}"/>
                </a:ext>
              </a:extLst>
            </p:cNvPr>
            <p:cNvSpPr txBox="1"/>
            <p:nvPr/>
          </p:nvSpPr>
          <p:spPr>
            <a:xfrm>
              <a:off x="8933092" y="164096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D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E0CBE4E-9D60-AF49-B39B-28DED469D360}"/>
                </a:ext>
              </a:extLst>
            </p:cNvPr>
            <p:cNvSpPr txBox="1"/>
            <p:nvPr/>
          </p:nvSpPr>
          <p:spPr>
            <a:xfrm>
              <a:off x="6276978" y="112389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F8D33DA-325F-FF40-A0E8-5F26BCFA55A5}"/>
                </a:ext>
              </a:extLst>
            </p:cNvPr>
            <p:cNvSpPr txBox="1"/>
            <p:nvPr/>
          </p:nvSpPr>
          <p:spPr>
            <a:xfrm>
              <a:off x="7060197" y="28720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67BF78D-67C5-DF41-8881-41AAE7AE0A0B}"/>
                </a:ext>
              </a:extLst>
            </p:cNvPr>
            <p:cNvSpPr/>
            <p:nvPr/>
          </p:nvSpPr>
          <p:spPr>
            <a:xfrm>
              <a:off x="1928136" y="3093873"/>
              <a:ext cx="97972" cy="9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3C3BC04-FC3B-9249-A366-79853091BDEB}"/>
                </a:ext>
              </a:extLst>
            </p:cNvPr>
            <p:cNvSpPr txBox="1"/>
            <p:nvPr/>
          </p:nvSpPr>
          <p:spPr>
            <a:xfrm>
              <a:off x="1968229" y="1981169"/>
              <a:ext cx="118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/>
                <a:t>BOW</a:t>
              </a:r>
              <a:r>
                <a:rPr lang="es-MX" sz="3200" baseline="-250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71D1E4ED-A5C7-604F-9AA9-1DDDECAEA456}"/>
                    </a:ext>
                  </a:extLst>
                </p:cNvPr>
                <p:cNvSpPr txBox="1"/>
                <p:nvPr/>
              </p:nvSpPr>
              <p:spPr>
                <a:xfrm>
                  <a:off x="5587872" y="2024741"/>
                  <a:ext cx="5998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s-MX" sz="320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71D1E4ED-A5C7-604F-9AA9-1DDDECAEA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872" y="2024741"/>
                  <a:ext cx="599844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33E24309-7512-0148-9F0B-72474CD49D35}"/>
                    </a:ext>
                  </a:extLst>
                </p:cNvPr>
                <p:cNvSpPr txBox="1"/>
                <p:nvPr/>
              </p:nvSpPr>
              <p:spPr>
                <a:xfrm>
                  <a:off x="8218275" y="2303854"/>
                  <a:ext cx="5453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3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s-MX" sz="320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33E24309-7512-0148-9F0B-72474CD49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275" y="2303854"/>
                  <a:ext cx="54534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7206F13-45F3-5E4D-8D98-D287DD788280}"/>
                </a:ext>
              </a:extLst>
            </p:cNvPr>
            <p:cNvSpPr txBox="1"/>
            <p:nvPr/>
          </p:nvSpPr>
          <p:spPr>
            <a:xfrm>
              <a:off x="7379515" y="3657993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Definición de tópico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79DC17CA-5C4F-1141-A138-6D118E8AB714}"/>
                </a:ext>
              </a:extLst>
            </p:cNvPr>
            <p:cNvSpPr txBox="1"/>
            <p:nvPr/>
          </p:nvSpPr>
          <p:spPr>
            <a:xfrm>
              <a:off x="7379515" y="1179583"/>
              <a:ext cx="285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Clasificación de documento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4991C680-4824-124C-B9E0-A5CE13D8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4585" y="1524002"/>
              <a:ext cx="42378" cy="4571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F08A01B7-A6D7-3543-BD0F-C1B3831D35AF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596296" y="3202897"/>
              <a:ext cx="783219" cy="6397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49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3B03B17C-3E5E-2C4D-9A3F-5C15CE45CEAA}"/>
              </a:ext>
            </a:extLst>
          </p:cNvPr>
          <p:cNvGrpSpPr/>
          <p:nvPr/>
        </p:nvGrpSpPr>
        <p:grpSpPr>
          <a:xfrm>
            <a:off x="424835" y="1436915"/>
            <a:ext cx="11192493" cy="4005475"/>
            <a:chOff x="424835" y="1436915"/>
            <a:chExt cx="11192493" cy="4005475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D20CF97E-285F-0E45-A91A-3408D18760F9}"/>
                </a:ext>
              </a:extLst>
            </p:cNvPr>
            <p:cNvGrpSpPr/>
            <p:nvPr/>
          </p:nvGrpSpPr>
          <p:grpSpPr>
            <a:xfrm>
              <a:off x="2204963" y="1436915"/>
              <a:ext cx="5491231" cy="3450771"/>
              <a:chOff x="3712028" y="1436915"/>
              <a:chExt cx="3984166" cy="250370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CB1BA7F-1BCE-1E40-879B-C2F30C6FD0E4}"/>
                  </a:ext>
                </a:extLst>
              </p:cNvPr>
              <p:cNvSpPr/>
              <p:nvPr/>
            </p:nvSpPr>
            <p:spPr>
              <a:xfrm>
                <a:off x="3712028" y="1436915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6491BB60-2771-4341-B453-CBA299A197EB}"/>
                  </a:ext>
                </a:extLst>
              </p:cNvPr>
              <p:cNvSpPr/>
              <p:nvPr/>
            </p:nvSpPr>
            <p:spPr>
              <a:xfrm>
                <a:off x="3799112" y="1523999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5D2FD83-A62D-D045-A564-C6611651DDD5}"/>
                  </a:ext>
                </a:extLst>
              </p:cNvPr>
              <p:cNvSpPr/>
              <p:nvPr/>
            </p:nvSpPr>
            <p:spPr>
              <a:xfrm>
                <a:off x="3886196" y="1611083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62B8C41-87A2-DF4B-A337-76B94DBEE70A}"/>
                  </a:ext>
                </a:extLst>
              </p:cNvPr>
              <p:cNvSpPr/>
              <p:nvPr/>
            </p:nvSpPr>
            <p:spPr>
              <a:xfrm>
                <a:off x="3973280" y="1698167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1104C08-586F-2D43-A801-81C3C57CB1E7}"/>
                </a:ext>
              </a:extLst>
            </p:cNvPr>
            <p:cNvGrpSpPr/>
            <p:nvPr/>
          </p:nvGrpSpPr>
          <p:grpSpPr>
            <a:xfrm>
              <a:off x="4200213" y="2004239"/>
              <a:ext cx="3288589" cy="2066598"/>
              <a:chOff x="3712028" y="1436915"/>
              <a:chExt cx="3984166" cy="250370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DE6043F-DC27-434D-9287-7D4CCCE68453}"/>
                  </a:ext>
                </a:extLst>
              </p:cNvPr>
              <p:cNvSpPr/>
              <p:nvPr/>
            </p:nvSpPr>
            <p:spPr>
              <a:xfrm>
                <a:off x="3712028" y="1436915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5B77CD6-4548-B340-9780-00B7725E8833}"/>
                  </a:ext>
                </a:extLst>
              </p:cNvPr>
              <p:cNvSpPr/>
              <p:nvPr/>
            </p:nvSpPr>
            <p:spPr>
              <a:xfrm>
                <a:off x="3799112" y="1523999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87831B9-147D-BA4F-BC5D-6CDE7F851353}"/>
                  </a:ext>
                </a:extLst>
              </p:cNvPr>
              <p:cNvSpPr/>
              <p:nvPr/>
            </p:nvSpPr>
            <p:spPr>
              <a:xfrm>
                <a:off x="3886196" y="1611083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D8A7FDB-74DB-A944-8C3D-BFF2A9A87412}"/>
                  </a:ext>
                </a:extLst>
              </p:cNvPr>
              <p:cNvSpPr/>
              <p:nvPr/>
            </p:nvSpPr>
            <p:spPr>
              <a:xfrm>
                <a:off x="3973280" y="1698167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F87398F-CD61-0848-AD4E-7FC33FF6EAB4}"/>
                </a:ext>
              </a:extLst>
            </p:cNvPr>
            <p:cNvGrpSpPr/>
            <p:nvPr/>
          </p:nvGrpSpPr>
          <p:grpSpPr>
            <a:xfrm>
              <a:off x="8575659" y="2004239"/>
              <a:ext cx="1318845" cy="2066598"/>
              <a:chOff x="3712028" y="1436915"/>
              <a:chExt cx="3984166" cy="2503709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49DB529-A5B6-A540-AB1A-ABE790A60ED2}"/>
                  </a:ext>
                </a:extLst>
              </p:cNvPr>
              <p:cNvSpPr/>
              <p:nvPr/>
            </p:nvSpPr>
            <p:spPr>
              <a:xfrm>
                <a:off x="3712028" y="1436915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89AF968-E4BF-CD40-BE19-37AEBDE1FB5D}"/>
                  </a:ext>
                </a:extLst>
              </p:cNvPr>
              <p:cNvSpPr/>
              <p:nvPr/>
            </p:nvSpPr>
            <p:spPr>
              <a:xfrm>
                <a:off x="3799112" y="1523999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61244C2-1088-FE42-9E56-37BFAB21B4E7}"/>
                  </a:ext>
                </a:extLst>
              </p:cNvPr>
              <p:cNvSpPr/>
              <p:nvPr/>
            </p:nvSpPr>
            <p:spPr>
              <a:xfrm>
                <a:off x="3886196" y="1611083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0BBABB8-6FC8-7F48-86E6-F1007BA5A73E}"/>
                  </a:ext>
                </a:extLst>
              </p:cNvPr>
              <p:cNvSpPr/>
              <p:nvPr/>
            </p:nvSpPr>
            <p:spPr>
              <a:xfrm>
                <a:off x="3973280" y="1698167"/>
                <a:ext cx="3722914" cy="224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424EF971-8D79-1B42-84E2-A5C53BC8AEAD}"/>
                    </a:ext>
                  </a:extLst>
                </p:cNvPr>
                <p:cNvSpPr/>
                <p:nvPr/>
              </p:nvSpPr>
              <p:spPr>
                <a:xfrm>
                  <a:off x="424835" y="2632606"/>
                  <a:ext cx="881743" cy="88174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600" b="0" i="1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MX" sz="3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424EF971-8D79-1B42-84E2-A5C53BC8A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35" y="2632606"/>
                  <a:ext cx="881743" cy="8817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E702E088-C306-2346-BE41-C1BDD594F4E9}"/>
                    </a:ext>
                  </a:extLst>
                </p:cNvPr>
                <p:cNvSpPr/>
                <p:nvPr/>
              </p:nvSpPr>
              <p:spPr>
                <a:xfrm>
                  <a:off x="10735585" y="2632606"/>
                  <a:ext cx="881743" cy="88174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600" b="0" i="1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MX" sz="3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E702E088-C306-2346-BE41-C1BDD594F4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5585" y="2632606"/>
                  <a:ext cx="881743" cy="88174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7223CAEA-EF5D-C84D-97FC-94A041FC7449}"/>
                    </a:ext>
                  </a:extLst>
                </p:cNvPr>
                <p:cNvSpPr/>
                <p:nvPr/>
              </p:nvSpPr>
              <p:spPr>
                <a:xfrm>
                  <a:off x="8826867" y="2632606"/>
                  <a:ext cx="881743" cy="88174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600" b="0" i="1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MX" sz="3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7223CAEA-EF5D-C84D-97FC-94A041FC74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867" y="2632606"/>
                  <a:ext cx="881743" cy="88174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52EC9862-C980-9145-ABB8-0F115846105A}"/>
                    </a:ext>
                  </a:extLst>
                </p:cNvPr>
                <p:cNvSpPr/>
                <p:nvPr/>
              </p:nvSpPr>
              <p:spPr>
                <a:xfrm>
                  <a:off x="2907377" y="2632606"/>
                  <a:ext cx="881743" cy="88174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600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MX" sz="3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52EC9862-C980-9145-ABB8-0F1158461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77" y="2632606"/>
                  <a:ext cx="881743" cy="8817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FFEF7D0-6F7F-D340-824E-A5A00766466A}"/>
                    </a:ext>
                  </a:extLst>
                </p:cNvPr>
                <p:cNvSpPr/>
                <p:nvPr/>
              </p:nvSpPr>
              <p:spPr>
                <a:xfrm>
                  <a:off x="4844545" y="2632605"/>
                  <a:ext cx="881743" cy="88174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600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MX" sz="3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FFEF7D0-6F7F-D340-824E-A5A007664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545" y="2632605"/>
                  <a:ext cx="881743" cy="88174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B8DF0B26-D908-5D47-B69A-6777BA805765}"/>
                    </a:ext>
                  </a:extLst>
                </p:cNvPr>
                <p:cNvSpPr/>
                <p:nvPr/>
              </p:nvSpPr>
              <p:spPr>
                <a:xfrm>
                  <a:off x="6258015" y="2632604"/>
                  <a:ext cx="881743" cy="88174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600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s-MX" sz="3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B8DF0B26-D908-5D47-B69A-6777BA805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015" y="2632604"/>
                  <a:ext cx="881743" cy="88174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72611DFB-5B8A-C34B-9397-625812E0B10D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1306578" y="3073478"/>
              <a:ext cx="160079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2520E638-F319-474F-ADA5-FC4679A56805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789120" y="3073477"/>
              <a:ext cx="105542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A5DB0C9F-FC61-D84D-B80F-39648A6EF52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726288" y="3073476"/>
              <a:ext cx="53172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321CD864-E232-2F4E-8611-9A02B03BD7B0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 flipV="1">
              <a:off x="7139758" y="3073476"/>
              <a:ext cx="1687109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B58231A-688F-A240-9D5B-F9824EF9BFB2}"/>
                </a:ext>
              </a:extLst>
            </p:cNvPr>
            <p:cNvCxnSpPr>
              <a:cxnSpLocks/>
              <a:stCxn id="19" idx="2"/>
              <a:endCxn id="20" idx="6"/>
            </p:cNvCxnSpPr>
            <p:nvPr/>
          </p:nvCxnSpPr>
          <p:spPr>
            <a:xfrm flipH="1">
              <a:off x="9708610" y="3073478"/>
              <a:ext cx="102697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4C7D2555-BB04-C44F-A364-8667967D881C}"/>
                </a:ext>
              </a:extLst>
            </p:cNvPr>
            <p:cNvSpPr txBox="1"/>
            <p:nvPr/>
          </p:nvSpPr>
          <p:spPr>
            <a:xfrm>
              <a:off x="5433843" y="4857615"/>
              <a:ext cx="22623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/>
                <a:t>documentos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D48EB1BF-CB7C-9E4E-8951-43B8E2630E7D}"/>
                </a:ext>
              </a:extLst>
            </p:cNvPr>
            <p:cNvSpPr txBox="1"/>
            <p:nvPr/>
          </p:nvSpPr>
          <p:spPr>
            <a:xfrm>
              <a:off x="8604486" y="4084973"/>
              <a:ext cx="13923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/>
                <a:t>tópicos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2B66611B-3144-3E4B-8FF3-BE55C17C7289}"/>
                </a:ext>
              </a:extLst>
            </p:cNvPr>
            <p:cNvSpPr txBox="1"/>
            <p:nvPr/>
          </p:nvSpPr>
          <p:spPr>
            <a:xfrm>
              <a:off x="5952328" y="4038097"/>
              <a:ext cx="15981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/>
                <a:t>palabras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02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214710-3DDD-1747-B031-218B5187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5" y="1200149"/>
            <a:ext cx="981045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115</Words>
  <Application>Microsoft Macintosh PowerPoint</Application>
  <PresentationFormat>Panorámica</PresentationFormat>
  <Paragraphs>61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WAISSMAN VILANOVA</dc:creator>
  <cp:lastModifiedBy>JULIO WAISSMAN VILANOVA</cp:lastModifiedBy>
  <cp:revision>14</cp:revision>
  <dcterms:created xsi:type="dcterms:W3CDTF">2018-08-04T15:36:35Z</dcterms:created>
  <dcterms:modified xsi:type="dcterms:W3CDTF">2018-08-09T03:42:19Z</dcterms:modified>
</cp:coreProperties>
</file>