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448" r:id="rId5"/>
    <p:sldId id="2462" r:id="rId6"/>
    <p:sldId id="259" r:id="rId7"/>
    <p:sldId id="2451" r:id="rId8"/>
    <p:sldId id="2463" r:id="rId9"/>
    <p:sldId id="262" r:id="rId10"/>
    <p:sldId id="2456" r:id="rId11"/>
    <p:sldId id="2436" r:id="rId1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328685-471C-4339-A412-34E97A098C11}" v="2" dt="2021-10-28T19:31:21.344"/>
    <p1510:client id="{D391E086-09E6-455E-B138-C9AC191852CF}" v="20" dt="2021-10-29T12:44:57.3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5033" autoAdjust="0"/>
  </p:normalViewPr>
  <p:slideViewPr>
    <p:cSldViewPr snapToGrid="0">
      <p:cViewPr varScale="1">
        <p:scale>
          <a:sx n="133" d="100"/>
          <a:sy n="133" d="100"/>
        </p:scale>
        <p:origin x="132" y="696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is Kouidri" userId="S::yanis.kouidri@etu.unice.fr::39739673-1341-4660-b92e-10712b5c0e67" providerId="AD" clId="Web-{D391E086-09E6-455E-B138-C9AC191852CF}"/>
    <pc:docChg chg="mod modSld">
      <pc:chgData name="Yanis Kouidri" userId="S::yanis.kouidri@etu.unice.fr::39739673-1341-4660-b92e-10712b5c0e67" providerId="AD" clId="Web-{D391E086-09E6-455E-B138-C9AC191852CF}" dt="2021-10-29T12:44:57.307" v="17"/>
      <pc:docMkLst>
        <pc:docMk/>
      </pc:docMkLst>
      <pc:sldChg chg="addSp modSp">
        <pc:chgData name="Yanis Kouidri" userId="S::yanis.kouidri@etu.unice.fr::39739673-1341-4660-b92e-10712b5c0e67" providerId="AD" clId="Web-{D391E086-09E6-455E-B138-C9AC191852CF}" dt="2021-10-29T12:35:48.711" v="13" actId="14100"/>
        <pc:sldMkLst>
          <pc:docMk/>
          <pc:sldMk cId="3927832306" sldId="2448"/>
        </pc:sldMkLst>
        <pc:spChg chg="add mod">
          <ac:chgData name="Yanis Kouidri" userId="S::yanis.kouidri@etu.unice.fr::39739673-1341-4660-b92e-10712b5c0e67" providerId="AD" clId="Web-{D391E086-09E6-455E-B138-C9AC191852CF}" dt="2021-10-29T12:35:48.711" v="13" actId="14100"/>
          <ac:spMkLst>
            <pc:docMk/>
            <pc:sldMk cId="3927832306" sldId="2448"/>
            <ac:spMk id="12" creationId="{9994F94E-7624-4922-A39A-0B19C3B00B7D}"/>
          </ac:spMkLst>
        </pc:spChg>
      </pc:sldChg>
      <pc:sldChg chg="addSp delSp modSp">
        <pc:chgData name="Yanis Kouidri" userId="S::yanis.kouidri@etu.unice.fr::39739673-1341-4660-b92e-10712b5c0e67" providerId="AD" clId="Web-{D391E086-09E6-455E-B138-C9AC191852CF}" dt="2021-10-29T12:44:52.931" v="15"/>
        <pc:sldMkLst>
          <pc:docMk/>
          <pc:sldMk cId="1649098948" sldId="2462"/>
        </pc:sldMkLst>
        <pc:spChg chg="add del mod">
          <ac:chgData name="Yanis Kouidri" userId="S::yanis.kouidri@etu.unice.fr::39739673-1341-4660-b92e-10712b5c0e67" providerId="AD" clId="Web-{D391E086-09E6-455E-B138-C9AC191852CF}" dt="2021-10-29T12:44:52.931" v="15"/>
          <ac:spMkLst>
            <pc:docMk/>
            <pc:sldMk cId="1649098948" sldId="2462"/>
            <ac:spMk id="3" creationId="{2DA004E3-8D99-4A85-9D18-319FBE0DB1E6}"/>
          </ac:spMkLst>
        </pc:spChg>
      </pc:sldChg>
    </pc:docChg>
  </pc:docChgLst>
  <pc:docChgLst>
    <pc:chgData name="Yanis Kouidri" userId="39739673-1341-4660-b92e-10712b5c0e67" providerId="ADAL" clId="{06328685-471C-4339-A412-34E97A098C11}"/>
    <pc:docChg chg="undo custSel addSld delSld modSld">
      <pc:chgData name="Yanis Kouidri" userId="39739673-1341-4660-b92e-10712b5c0e67" providerId="ADAL" clId="{06328685-471C-4339-A412-34E97A098C11}" dt="2021-10-28T19:53:02.521" v="1859" actId="20577"/>
      <pc:docMkLst>
        <pc:docMk/>
      </pc:docMkLst>
      <pc:sldChg chg="addSp delSp modSp mod">
        <pc:chgData name="Yanis Kouidri" userId="39739673-1341-4660-b92e-10712b5c0e67" providerId="ADAL" clId="{06328685-471C-4339-A412-34E97A098C11}" dt="2021-10-28T19:28:28.207" v="442" actId="20577"/>
        <pc:sldMkLst>
          <pc:docMk/>
          <pc:sldMk cId="1325373587" sldId="259"/>
        </pc:sldMkLst>
        <pc:spChg chg="add del mod">
          <ac:chgData name="Yanis Kouidri" userId="39739673-1341-4660-b92e-10712b5c0e67" providerId="ADAL" clId="{06328685-471C-4339-A412-34E97A098C11}" dt="2021-10-28T19:25:12.661" v="186" actId="478"/>
          <ac:spMkLst>
            <pc:docMk/>
            <pc:sldMk cId="1325373587" sldId="259"/>
            <ac:spMk id="3" creationId="{E96224F3-1999-4AAC-9255-309C6BDF3D35}"/>
          </ac:spMkLst>
        </pc:spChg>
        <pc:spChg chg="mod">
          <ac:chgData name="Yanis Kouidri" userId="39739673-1341-4660-b92e-10712b5c0e67" providerId="ADAL" clId="{06328685-471C-4339-A412-34E97A098C11}" dt="2021-10-28T19:24:34.068" v="183" actId="20577"/>
          <ac:spMkLst>
            <pc:docMk/>
            <pc:sldMk cId="1325373587" sldId="259"/>
            <ac:spMk id="8" creationId="{103950CF-5BF2-4FB0-A36C-48C194F39E12}"/>
          </ac:spMkLst>
        </pc:spChg>
        <pc:spChg chg="mod">
          <ac:chgData name="Yanis Kouidri" userId="39739673-1341-4660-b92e-10712b5c0e67" providerId="ADAL" clId="{06328685-471C-4339-A412-34E97A098C11}" dt="2021-10-28T19:28:28.207" v="442" actId="20577"/>
          <ac:spMkLst>
            <pc:docMk/>
            <pc:sldMk cId="1325373587" sldId="259"/>
            <ac:spMk id="9" creationId="{256319DF-036A-473B-95D3-C5F6FF849FD4}"/>
          </ac:spMkLst>
        </pc:spChg>
        <pc:spChg chg="del mod">
          <ac:chgData name="Yanis Kouidri" userId="39739673-1341-4660-b92e-10712b5c0e67" providerId="ADAL" clId="{06328685-471C-4339-A412-34E97A098C11}" dt="2021-10-28T19:25:09.913" v="185" actId="478"/>
          <ac:spMkLst>
            <pc:docMk/>
            <pc:sldMk cId="1325373587" sldId="259"/>
            <ac:spMk id="10" creationId="{255FA470-23EB-4512-8FFB-28DDAB08B002}"/>
          </ac:spMkLst>
        </pc:spChg>
      </pc:sldChg>
      <pc:sldChg chg="del">
        <pc:chgData name="Yanis Kouidri" userId="39739673-1341-4660-b92e-10712b5c0e67" providerId="ADAL" clId="{06328685-471C-4339-A412-34E97A098C11}" dt="2021-10-28T19:51:17.722" v="1810" actId="47"/>
        <pc:sldMkLst>
          <pc:docMk/>
          <pc:sldMk cId="2720361709" sldId="260"/>
        </pc:sldMkLst>
      </pc:sldChg>
      <pc:sldChg chg="addSp delSp modSp mod">
        <pc:chgData name="Yanis Kouidri" userId="39739673-1341-4660-b92e-10712b5c0e67" providerId="ADAL" clId="{06328685-471C-4339-A412-34E97A098C11}" dt="2021-10-28T19:44:28.035" v="1328" actId="20577"/>
        <pc:sldMkLst>
          <pc:docMk/>
          <pc:sldMk cId="1619265676" sldId="262"/>
        </pc:sldMkLst>
        <pc:spChg chg="add del mod">
          <ac:chgData name="Yanis Kouidri" userId="39739673-1341-4660-b92e-10712b5c0e67" providerId="ADAL" clId="{06328685-471C-4339-A412-34E97A098C11}" dt="2021-10-28T19:42:08.643" v="1125" actId="478"/>
          <ac:spMkLst>
            <pc:docMk/>
            <pc:sldMk cId="1619265676" sldId="262"/>
            <ac:spMk id="3" creationId="{3561DC71-5CA8-428C-AB2A-7B51413AB2E8}"/>
          </ac:spMkLst>
        </pc:spChg>
        <pc:spChg chg="mod">
          <ac:chgData name="Yanis Kouidri" userId="39739673-1341-4660-b92e-10712b5c0e67" providerId="ADAL" clId="{06328685-471C-4339-A412-34E97A098C11}" dt="2021-10-28T19:44:28.035" v="1328" actId="20577"/>
          <ac:spMkLst>
            <pc:docMk/>
            <pc:sldMk cId="1619265676" sldId="262"/>
            <ac:spMk id="4" creationId="{CC409A73-2FDB-4725-9558-77B4ACF929B3}"/>
          </ac:spMkLst>
        </pc:spChg>
        <pc:spChg chg="del">
          <ac:chgData name="Yanis Kouidri" userId="39739673-1341-4660-b92e-10712b5c0e67" providerId="ADAL" clId="{06328685-471C-4339-A412-34E97A098C11}" dt="2021-10-28T19:42:42.088" v="1188" actId="478"/>
          <ac:spMkLst>
            <pc:docMk/>
            <pc:sldMk cId="1619265676" sldId="262"/>
            <ac:spMk id="5" creationId="{56D0F54D-A602-4D35-8BE1-6B9BE8078989}"/>
          </ac:spMkLst>
        </pc:spChg>
        <pc:spChg chg="del">
          <ac:chgData name="Yanis Kouidri" userId="39739673-1341-4660-b92e-10712b5c0e67" providerId="ADAL" clId="{06328685-471C-4339-A412-34E97A098C11}" dt="2021-10-28T19:42:06.610" v="1124" actId="478"/>
          <ac:spMkLst>
            <pc:docMk/>
            <pc:sldMk cId="1619265676" sldId="262"/>
            <ac:spMk id="6" creationId="{5FBB0776-0624-4A97-8BD3-03CF602288BA}"/>
          </ac:spMkLst>
        </pc:spChg>
        <pc:spChg chg="del">
          <ac:chgData name="Yanis Kouidri" userId="39739673-1341-4660-b92e-10712b5c0e67" providerId="ADAL" clId="{06328685-471C-4339-A412-34E97A098C11}" dt="2021-10-28T19:42:09.970" v="1126" actId="478"/>
          <ac:spMkLst>
            <pc:docMk/>
            <pc:sldMk cId="1619265676" sldId="262"/>
            <ac:spMk id="7" creationId="{EFFBC808-1837-4C36-BFF0-135B8C1042A2}"/>
          </ac:spMkLst>
        </pc:spChg>
        <pc:spChg chg="add del mod">
          <ac:chgData name="Yanis Kouidri" userId="39739673-1341-4660-b92e-10712b5c0e67" providerId="ADAL" clId="{06328685-471C-4339-A412-34E97A098C11}" dt="2021-10-28T19:42:11.478" v="1127" actId="478"/>
          <ac:spMkLst>
            <pc:docMk/>
            <pc:sldMk cId="1619265676" sldId="262"/>
            <ac:spMk id="9" creationId="{A2C4E7A0-8BD9-40B1-BE95-64A67C85A54C}"/>
          </ac:spMkLst>
        </pc:spChg>
        <pc:spChg chg="add del mod">
          <ac:chgData name="Yanis Kouidri" userId="39739673-1341-4660-b92e-10712b5c0e67" providerId="ADAL" clId="{06328685-471C-4339-A412-34E97A098C11}" dt="2021-10-28T19:42:44.864" v="1189" actId="478"/>
          <ac:spMkLst>
            <pc:docMk/>
            <pc:sldMk cId="1619265676" sldId="262"/>
            <ac:spMk id="12" creationId="{D49E85F8-370C-4A8B-8815-E7D8A6A861AB}"/>
          </ac:spMkLst>
        </pc:spChg>
        <pc:spChg chg="mod">
          <ac:chgData name="Yanis Kouidri" userId="39739673-1341-4660-b92e-10712b5c0e67" providerId="ADAL" clId="{06328685-471C-4339-A412-34E97A098C11}" dt="2021-10-28T19:41:33.567" v="1092" actId="20577"/>
          <ac:spMkLst>
            <pc:docMk/>
            <pc:sldMk cId="1619265676" sldId="262"/>
            <ac:spMk id="14" creationId="{93863800-85E5-44A7-96E9-521CE882616B}"/>
          </ac:spMkLst>
        </pc:spChg>
      </pc:sldChg>
      <pc:sldChg chg="del">
        <pc:chgData name="Yanis Kouidri" userId="39739673-1341-4660-b92e-10712b5c0e67" providerId="ADAL" clId="{06328685-471C-4339-A412-34E97A098C11}" dt="2021-10-28T19:44:37.625" v="1331" actId="47"/>
        <pc:sldMkLst>
          <pc:docMk/>
          <pc:sldMk cId="869470413" sldId="2432"/>
        </pc:sldMkLst>
      </pc:sldChg>
      <pc:sldChg chg="del">
        <pc:chgData name="Yanis Kouidri" userId="39739673-1341-4660-b92e-10712b5c0e67" providerId="ADAL" clId="{06328685-471C-4339-A412-34E97A098C11}" dt="2021-10-28T19:44:36.742" v="1330" actId="47"/>
        <pc:sldMkLst>
          <pc:docMk/>
          <pc:sldMk cId="2779095684" sldId="2433"/>
        </pc:sldMkLst>
      </pc:sldChg>
      <pc:sldChg chg="addSp delSp modSp mod">
        <pc:chgData name="Yanis Kouidri" userId="39739673-1341-4660-b92e-10712b5c0e67" providerId="ADAL" clId="{06328685-471C-4339-A412-34E97A098C11}" dt="2021-10-28T19:53:02.521" v="1859" actId="20577"/>
        <pc:sldMkLst>
          <pc:docMk/>
          <pc:sldMk cId="927727573" sldId="2436"/>
        </pc:sldMkLst>
        <pc:spChg chg="mod">
          <ac:chgData name="Yanis Kouidri" userId="39739673-1341-4660-b92e-10712b5c0e67" providerId="ADAL" clId="{06328685-471C-4339-A412-34E97A098C11}" dt="2021-10-28T19:53:02.521" v="1859" actId="20577"/>
          <ac:spMkLst>
            <pc:docMk/>
            <pc:sldMk cId="927727573" sldId="2436"/>
            <ac:spMk id="3" creationId="{C747C414-85D9-40D6-9BB3-5AF68A84F413}"/>
          </ac:spMkLst>
        </pc:spChg>
        <pc:spChg chg="add del mod">
          <ac:chgData name="Yanis Kouidri" userId="39739673-1341-4660-b92e-10712b5c0e67" providerId="ADAL" clId="{06328685-471C-4339-A412-34E97A098C11}" dt="2021-10-28T19:51:44.122" v="1826" actId="478"/>
          <ac:spMkLst>
            <pc:docMk/>
            <pc:sldMk cId="927727573" sldId="2436"/>
            <ac:spMk id="4" creationId="{A67DB70E-742A-450F-A0F2-79090D6B06E6}"/>
          </ac:spMkLst>
        </pc:spChg>
        <pc:spChg chg="add del mod">
          <ac:chgData name="Yanis Kouidri" userId="39739673-1341-4660-b92e-10712b5c0e67" providerId="ADAL" clId="{06328685-471C-4339-A412-34E97A098C11}" dt="2021-10-28T19:51:49.565" v="1828" actId="478"/>
          <ac:spMkLst>
            <pc:docMk/>
            <pc:sldMk cId="927727573" sldId="2436"/>
            <ac:spMk id="7" creationId="{5F4F5988-65C5-4B94-8C00-F0161C105E82}"/>
          </ac:spMkLst>
        </pc:spChg>
        <pc:spChg chg="mod">
          <ac:chgData name="Yanis Kouidri" userId="39739673-1341-4660-b92e-10712b5c0e67" providerId="ADAL" clId="{06328685-471C-4339-A412-34E97A098C11}" dt="2021-10-28T19:52:45.878" v="1846" actId="1076"/>
          <ac:spMkLst>
            <pc:docMk/>
            <pc:sldMk cId="927727573" sldId="2436"/>
            <ac:spMk id="8" creationId="{0B070B25-2BBC-49AC-9CFA-1CD7195DF2D6}"/>
          </ac:spMkLst>
        </pc:spChg>
        <pc:spChg chg="del">
          <ac:chgData name="Yanis Kouidri" userId="39739673-1341-4660-b92e-10712b5c0e67" providerId="ADAL" clId="{06328685-471C-4339-A412-34E97A098C11}" dt="2021-10-28T19:51:42.273" v="1825" actId="478"/>
          <ac:spMkLst>
            <pc:docMk/>
            <pc:sldMk cId="927727573" sldId="2436"/>
            <ac:spMk id="9" creationId="{9E2524A0-105C-4170-BB48-CD0756FB3DFE}"/>
          </ac:spMkLst>
        </pc:spChg>
        <pc:spChg chg="del mod">
          <ac:chgData name="Yanis Kouidri" userId="39739673-1341-4660-b92e-10712b5c0e67" providerId="ADAL" clId="{06328685-471C-4339-A412-34E97A098C11}" dt="2021-10-28T19:51:55.673" v="1833" actId="478"/>
          <ac:spMkLst>
            <pc:docMk/>
            <pc:sldMk cId="927727573" sldId="2436"/>
            <ac:spMk id="10" creationId="{6E57A531-5B0F-485D-A015-BC78AD089BA6}"/>
          </ac:spMkLst>
        </pc:spChg>
        <pc:spChg chg="add del mod">
          <ac:chgData name="Yanis Kouidri" userId="39739673-1341-4660-b92e-10712b5c0e67" providerId="ADAL" clId="{06328685-471C-4339-A412-34E97A098C11}" dt="2021-10-28T19:51:52.488" v="1830" actId="478"/>
          <ac:spMkLst>
            <pc:docMk/>
            <pc:sldMk cId="927727573" sldId="2436"/>
            <ac:spMk id="13" creationId="{2742E8CE-D161-4993-8C62-56024352AA38}"/>
          </ac:spMkLst>
        </pc:spChg>
        <pc:spChg chg="add del mod">
          <ac:chgData name="Yanis Kouidri" userId="39739673-1341-4660-b92e-10712b5c0e67" providerId="ADAL" clId="{06328685-471C-4339-A412-34E97A098C11}" dt="2021-10-28T19:52:20.417" v="1841" actId="478"/>
          <ac:spMkLst>
            <pc:docMk/>
            <pc:sldMk cId="927727573" sldId="2436"/>
            <ac:spMk id="15" creationId="{0D74D298-9E5D-4E90-82E5-144F4FF5990C}"/>
          </ac:spMkLst>
        </pc:spChg>
        <pc:picChg chg="del">
          <ac:chgData name="Yanis Kouidri" userId="39739673-1341-4660-b92e-10712b5c0e67" providerId="ADAL" clId="{06328685-471C-4339-A412-34E97A098C11}" dt="2021-10-28T19:51:45.028" v="1827" actId="478"/>
          <ac:picMkLst>
            <pc:docMk/>
            <pc:sldMk cId="927727573" sldId="2436"/>
            <ac:picMk id="12" creationId="{4E709B75-16EA-4581-AED9-567DEF45A6B2}"/>
          </ac:picMkLst>
        </pc:picChg>
        <pc:picChg chg="mod">
          <ac:chgData name="Yanis Kouidri" userId="39739673-1341-4660-b92e-10712b5c0e67" providerId="ADAL" clId="{06328685-471C-4339-A412-34E97A098C11}" dt="2021-10-28T19:52:38.366" v="1843" actId="1076"/>
          <ac:picMkLst>
            <pc:docMk/>
            <pc:sldMk cId="927727573" sldId="2436"/>
            <ac:picMk id="24" creationId="{E896B487-8C07-495F-95BF-B8F4960E1E8D}"/>
          </ac:picMkLst>
        </pc:picChg>
        <pc:picChg chg="del">
          <ac:chgData name="Yanis Kouidri" userId="39739673-1341-4660-b92e-10712b5c0e67" providerId="ADAL" clId="{06328685-471C-4339-A412-34E97A098C11}" dt="2021-10-28T19:51:50.585" v="1829" actId="478"/>
          <ac:picMkLst>
            <pc:docMk/>
            <pc:sldMk cId="927727573" sldId="2436"/>
            <ac:picMk id="28" creationId="{D4D09222-33EB-4F99-9A89-51E2E1E97584}"/>
          </ac:picMkLst>
        </pc:picChg>
        <pc:picChg chg="add del mod">
          <ac:chgData name="Yanis Kouidri" userId="39739673-1341-4660-b92e-10712b5c0e67" providerId="ADAL" clId="{06328685-471C-4339-A412-34E97A098C11}" dt="2021-10-28T19:52:41.418" v="1845" actId="1076"/>
          <ac:picMkLst>
            <pc:docMk/>
            <pc:sldMk cId="927727573" sldId="2436"/>
            <ac:picMk id="40" creationId="{D5C5EA1B-F06D-4AD1-B526-89C2DF772232}"/>
          </ac:picMkLst>
        </pc:picChg>
      </pc:sldChg>
      <pc:sldChg chg="modSp mod">
        <pc:chgData name="Yanis Kouidri" userId="39739673-1341-4660-b92e-10712b5c0e67" providerId="ADAL" clId="{06328685-471C-4339-A412-34E97A098C11}" dt="2021-10-28T19:19:47.223" v="1" actId="1076"/>
        <pc:sldMkLst>
          <pc:docMk/>
          <pc:sldMk cId="3927832306" sldId="2448"/>
        </pc:sldMkLst>
        <pc:spChg chg="mod">
          <ac:chgData name="Yanis Kouidri" userId="39739673-1341-4660-b92e-10712b5c0e67" providerId="ADAL" clId="{06328685-471C-4339-A412-34E97A098C11}" dt="2021-10-28T19:19:46.745" v="0" actId="20577"/>
          <ac:spMkLst>
            <pc:docMk/>
            <pc:sldMk cId="3927832306" sldId="2448"/>
            <ac:spMk id="10" creationId="{58DCAB79-9F72-4F7B-9F7A-4CCCBC02E21B}"/>
          </ac:spMkLst>
        </pc:spChg>
        <pc:picChg chg="mod">
          <ac:chgData name="Yanis Kouidri" userId="39739673-1341-4660-b92e-10712b5c0e67" providerId="ADAL" clId="{06328685-471C-4339-A412-34E97A098C11}" dt="2021-10-28T19:19:47.223" v="1" actId="1076"/>
          <ac:picMkLst>
            <pc:docMk/>
            <pc:sldMk cId="3927832306" sldId="2448"/>
            <ac:picMk id="8" creationId="{9AB29DBC-55D3-49D9-BB44-4936739C4B57}"/>
          </ac:picMkLst>
        </pc:picChg>
      </pc:sldChg>
      <pc:sldChg chg="del">
        <pc:chgData name="Yanis Kouidri" userId="39739673-1341-4660-b92e-10712b5c0e67" providerId="ADAL" clId="{06328685-471C-4339-A412-34E97A098C11}" dt="2021-10-28T19:51:13.649" v="1809" actId="47"/>
        <pc:sldMkLst>
          <pc:docMk/>
          <pc:sldMk cId="839779156" sldId="2450"/>
        </pc:sldMkLst>
      </pc:sldChg>
      <pc:sldChg chg="addSp delSp modSp mod">
        <pc:chgData name="Yanis Kouidri" userId="39739673-1341-4660-b92e-10712b5c0e67" providerId="ADAL" clId="{06328685-471C-4339-A412-34E97A098C11}" dt="2021-10-28T19:37:51.634" v="847" actId="1076"/>
        <pc:sldMkLst>
          <pc:docMk/>
          <pc:sldMk cId="2944765398" sldId="2451"/>
        </pc:sldMkLst>
        <pc:spChg chg="del">
          <ac:chgData name="Yanis Kouidri" userId="39739673-1341-4660-b92e-10712b5c0e67" providerId="ADAL" clId="{06328685-471C-4339-A412-34E97A098C11}" dt="2021-10-28T19:31:03.092" v="476" actId="478"/>
          <ac:spMkLst>
            <pc:docMk/>
            <pc:sldMk cId="2944765398" sldId="2451"/>
            <ac:spMk id="2" creationId="{B156CAF1-214F-4566-9B0D-DACA1063E8C8}"/>
          </ac:spMkLst>
        </pc:spChg>
        <pc:spChg chg="mod">
          <ac:chgData name="Yanis Kouidri" userId="39739673-1341-4660-b92e-10712b5c0e67" providerId="ADAL" clId="{06328685-471C-4339-A412-34E97A098C11}" dt="2021-10-28T19:37:51.634" v="847" actId="1076"/>
          <ac:spMkLst>
            <pc:docMk/>
            <pc:sldMk cId="2944765398" sldId="2451"/>
            <ac:spMk id="3" creationId="{1D24B42B-925B-494C-A986-BD85E8117E1E}"/>
          </ac:spMkLst>
        </pc:spChg>
        <pc:spChg chg="add del mod">
          <ac:chgData name="Yanis Kouidri" userId="39739673-1341-4660-b92e-10712b5c0e67" providerId="ADAL" clId="{06328685-471C-4339-A412-34E97A098C11}" dt="2021-10-28T19:31:04.830" v="477" actId="478"/>
          <ac:spMkLst>
            <pc:docMk/>
            <pc:sldMk cId="2944765398" sldId="2451"/>
            <ac:spMk id="5" creationId="{28BCA898-E9CC-44DB-BD05-BA1DDFB469DB}"/>
          </ac:spMkLst>
        </pc:spChg>
        <pc:spChg chg="add mod">
          <ac:chgData name="Yanis Kouidri" userId="39739673-1341-4660-b92e-10712b5c0e67" providerId="ADAL" clId="{06328685-471C-4339-A412-34E97A098C11}" dt="2021-10-28T19:37:49.516" v="846" actId="1076"/>
          <ac:spMkLst>
            <pc:docMk/>
            <pc:sldMk cId="2944765398" sldId="2451"/>
            <ac:spMk id="7" creationId="{B6EFD5E5-0A78-4AB6-B5EE-4106154EAFF2}"/>
          </ac:spMkLst>
        </pc:spChg>
        <pc:spChg chg="add del mod">
          <ac:chgData name="Yanis Kouidri" userId="39739673-1341-4660-b92e-10712b5c0e67" providerId="ADAL" clId="{06328685-471C-4339-A412-34E97A098C11}" dt="2021-10-28T19:31:13.701" v="479" actId="478"/>
          <ac:spMkLst>
            <pc:docMk/>
            <pc:sldMk cId="2944765398" sldId="2451"/>
            <ac:spMk id="9" creationId="{05A01FA4-AE3A-46E0-B260-B63884E52828}"/>
          </ac:spMkLst>
        </pc:spChg>
      </pc:sldChg>
      <pc:sldChg chg="del">
        <pc:chgData name="Yanis Kouidri" userId="39739673-1341-4660-b92e-10712b5c0e67" providerId="ADAL" clId="{06328685-471C-4339-A412-34E97A098C11}" dt="2021-10-28T19:44:33.367" v="1329" actId="47"/>
        <pc:sldMkLst>
          <pc:docMk/>
          <pc:sldMk cId="2129108354" sldId="2453"/>
        </pc:sldMkLst>
      </pc:sldChg>
      <pc:sldChg chg="del">
        <pc:chgData name="Yanis Kouidri" userId="39739673-1341-4660-b92e-10712b5c0e67" providerId="ADAL" clId="{06328685-471C-4339-A412-34E97A098C11}" dt="2021-10-28T19:51:09.615" v="1807" actId="47"/>
        <pc:sldMkLst>
          <pc:docMk/>
          <pc:sldMk cId="714960598" sldId="2454"/>
        </pc:sldMkLst>
      </pc:sldChg>
      <pc:sldChg chg="modSp mod">
        <pc:chgData name="Yanis Kouidri" userId="39739673-1341-4660-b92e-10712b5c0e67" providerId="ADAL" clId="{06328685-471C-4339-A412-34E97A098C11}" dt="2021-10-28T19:51:00.644" v="1806" actId="20577"/>
        <pc:sldMkLst>
          <pc:docMk/>
          <pc:sldMk cId="3516891798" sldId="2456"/>
        </pc:sldMkLst>
        <pc:spChg chg="mod">
          <ac:chgData name="Yanis Kouidri" userId="39739673-1341-4660-b92e-10712b5c0e67" providerId="ADAL" clId="{06328685-471C-4339-A412-34E97A098C11}" dt="2021-10-28T19:45:30.874" v="1352" actId="20577"/>
          <ac:spMkLst>
            <pc:docMk/>
            <pc:sldMk cId="3516891798" sldId="2456"/>
            <ac:spMk id="2" creationId="{12CC3376-5069-4C7B-BE6B-A3776D1B47BA}"/>
          </ac:spMkLst>
        </pc:spChg>
        <pc:spChg chg="mod">
          <ac:chgData name="Yanis Kouidri" userId="39739673-1341-4660-b92e-10712b5c0e67" providerId="ADAL" clId="{06328685-471C-4339-A412-34E97A098C11}" dt="2021-10-28T19:51:00.644" v="1806" actId="20577"/>
          <ac:spMkLst>
            <pc:docMk/>
            <pc:sldMk cId="3516891798" sldId="2456"/>
            <ac:spMk id="14" creationId="{79248A72-A597-48DF-A270-3389F5D209C0}"/>
          </ac:spMkLst>
        </pc:spChg>
      </pc:sldChg>
      <pc:sldChg chg="del">
        <pc:chgData name="Yanis Kouidri" userId="39739673-1341-4660-b92e-10712b5c0e67" providerId="ADAL" clId="{06328685-471C-4339-A412-34E97A098C11}" dt="2021-10-28T19:51:12.270" v="1808" actId="47"/>
        <pc:sldMkLst>
          <pc:docMk/>
          <pc:sldMk cId="3164405530" sldId="2457"/>
        </pc:sldMkLst>
      </pc:sldChg>
      <pc:sldChg chg="modSp mod">
        <pc:chgData name="Yanis Kouidri" userId="39739673-1341-4660-b92e-10712b5c0e67" providerId="ADAL" clId="{06328685-471C-4339-A412-34E97A098C11}" dt="2021-10-28T19:27:48.253" v="402" actId="14100"/>
        <pc:sldMkLst>
          <pc:docMk/>
          <pc:sldMk cId="1649098948" sldId="2462"/>
        </pc:sldMkLst>
        <pc:spChg chg="mod">
          <ac:chgData name="Yanis Kouidri" userId="39739673-1341-4660-b92e-10712b5c0e67" providerId="ADAL" clId="{06328685-471C-4339-A412-34E97A098C11}" dt="2021-10-28T19:27:48.253" v="402" actId="14100"/>
          <ac:spMkLst>
            <pc:docMk/>
            <pc:sldMk cId="1649098948" sldId="2462"/>
            <ac:spMk id="2" creationId="{BE3A87B3-0A27-4EE9-979E-B69581E476F0}"/>
          </ac:spMkLst>
        </pc:spChg>
        <pc:spChg chg="mod">
          <ac:chgData name="Yanis Kouidri" userId="39739673-1341-4660-b92e-10712b5c0e67" providerId="ADAL" clId="{06328685-471C-4339-A412-34E97A098C11}" dt="2021-10-28T19:23:48.628" v="147" actId="20577"/>
          <ac:spMkLst>
            <pc:docMk/>
            <pc:sldMk cId="1649098948" sldId="2462"/>
            <ac:spMk id="6" creationId="{F3C89A40-EEAA-43AB-9A3A-B2CFDE450F1B}"/>
          </ac:spMkLst>
        </pc:spChg>
      </pc:sldChg>
      <pc:sldChg chg="modSp add mod">
        <pc:chgData name="Yanis Kouidri" userId="39739673-1341-4660-b92e-10712b5c0e67" providerId="ADAL" clId="{06328685-471C-4339-A412-34E97A098C11}" dt="2021-10-28T19:40:25.822" v="1068" actId="20577"/>
        <pc:sldMkLst>
          <pc:docMk/>
          <pc:sldMk cId="1980255701" sldId="2463"/>
        </pc:sldMkLst>
        <pc:spChg chg="mod">
          <ac:chgData name="Yanis Kouidri" userId="39739673-1341-4660-b92e-10712b5c0e67" providerId="ADAL" clId="{06328685-471C-4339-A412-34E97A098C11}" dt="2021-10-28T19:38:15.328" v="873" actId="20577"/>
          <ac:spMkLst>
            <pc:docMk/>
            <pc:sldMk cId="1980255701" sldId="2463"/>
            <ac:spMk id="3" creationId="{1D24B42B-925B-494C-A986-BD85E8117E1E}"/>
          </ac:spMkLst>
        </pc:spChg>
        <pc:spChg chg="mod">
          <ac:chgData name="Yanis Kouidri" userId="39739673-1341-4660-b92e-10712b5c0e67" providerId="ADAL" clId="{06328685-471C-4339-A412-34E97A098C11}" dt="2021-10-28T19:40:25.822" v="1068" actId="20577"/>
          <ac:spMkLst>
            <pc:docMk/>
            <pc:sldMk cId="1980255701" sldId="2463"/>
            <ac:spMk id="7" creationId="{B6EFD5E5-0A78-4AB6-B5EE-4106154EAFF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3B3662A-0BC8-4946-95F7-A417EFF47D45}" type="datetime1">
              <a:rPr lang="fr-FR" smtClean="0"/>
              <a:t>29/10/2021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1DB9C-7D45-48E3-9809-D583EE85E0C9}" type="datetime1">
              <a:rPr lang="fr-FR" smtClean="0"/>
              <a:pPr/>
              <a:t>29/10/2021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8B34ED-4CDD-41C9-90F7-D768D5559A6F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57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508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755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391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406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26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pPr rtl="0"/>
            <a:r>
              <a:rPr lang="fr-FR" spc="300" noProof="0"/>
              <a:t>RAPPORT ANNUEL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pPr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capitulat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fr-FR" noProof="0" smtClean="0"/>
              <a:t>‹#›</a:t>
            </a:fld>
            <a:endParaRPr lang="fr-FR" noProof="0"/>
          </a:p>
        </p:txBody>
      </p:sp>
      <p:sp>
        <p:nvSpPr>
          <p:cNvPr id="16" name="Espace réservé du contenu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fr-FR" sz="1600" noProof="0">
                <a:cs typeface="Biome Light" panose="020B0303030204020804" pitchFamily="34" charset="0"/>
              </a:rPr>
              <a:t>Cliquez pour modifier les styles du texte du masque.</a:t>
            </a:r>
          </a:p>
          <a:p>
            <a:pPr marL="0" indent="0" rtl="0">
              <a:buNone/>
            </a:pPr>
            <a:endParaRPr lang="fr-FR" noProof="0"/>
          </a:p>
        </p:txBody>
      </p:sp>
      <p:sp>
        <p:nvSpPr>
          <p:cNvPr id="17" name="Espace réservé du numéro de diapositive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rme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fr-FR" sz="4000" spc="300" noProof="0"/>
              <a:t>Modifiez le style du titre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1" name="Espace réservé du texte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</a:t>
            </a:r>
          </a:p>
        </p:txBody>
      </p:sp>
      <p:sp>
        <p:nvSpPr>
          <p:cNvPr id="32" name="Espace réservé du texte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3" name="Espace réservé du texte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4" name="Espace réservé d’image en ligne 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fr-FR" noProof="0"/>
              <a:t>Icône</a:t>
            </a:r>
          </a:p>
        </p:txBody>
      </p:sp>
      <p:sp>
        <p:nvSpPr>
          <p:cNvPr id="35" name="Espace réservé d’image en ligne 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fr-FR" noProof="0"/>
              <a:t>Icône</a:t>
            </a:r>
          </a:p>
        </p:txBody>
      </p:sp>
      <p:sp>
        <p:nvSpPr>
          <p:cNvPr id="36" name="Espace réservé d’image en ligne 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fr-FR" noProof="0"/>
              <a:t>Icône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t>‹#›</a:t>
            </a:fld>
            <a:endParaRPr lang="fr-FR" noProof="0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fr-FR" noProof="0" smtClean="0"/>
              <a:t>‹#›</a:t>
            </a:fld>
            <a:endParaRPr lang="fr-FR" noProof="0"/>
          </a:p>
        </p:txBody>
      </p:sp>
      <p:sp>
        <p:nvSpPr>
          <p:cNvPr id="16" name="Espace réservé du contenu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fr-FR" sz="1600" noProof="0">
                <a:cs typeface="Biome Light" panose="020B0303030204020804" pitchFamily="34" charset="0"/>
              </a:rPr>
              <a:t>Cliquez pour modifier les styles du texte du masque.</a:t>
            </a:r>
          </a:p>
          <a:p>
            <a:pPr marL="0" indent="0" rtl="0">
              <a:buNone/>
            </a:pPr>
            <a:endParaRPr lang="fr-FR" noProof="0"/>
          </a:p>
        </p:txBody>
      </p:sp>
      <p:sp>
        <p:nvSpPr>
          <p:cNvPr id="17" name="Espace réservé du numéro de diapositive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/>
            </a:lvl1pPr>
          </a:lstStyle>
          <a:p>
            <a:pPr rtl="0"/>
            <a:r>
              <a:rPr lang="fr-FR" noProof="0"/>
              <a:t>Cliquez pour modifier le titre principal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/>
            </a:lvl1pPr>
          </a:lstStyle>
          <a:p>
            <a:pPr rtl="0"/>
            <a:r>
              <a:rPr lang="fr-FR" noProof="0"/>
              <a:t>TITRE DE LA DIAPOSITIVE ICI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9" name="Espace réservé du numéro de diapositive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fr-FR" noProof="0" smtClean="0"/>
              <a:t>‹#›</a:t>
            </a:fld>
            <a:endParaRPr lang="fr-FR" noProof="0"/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9" name="Espace réservé d’image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" name="Espace réservé d’image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1" name="Espace réservé d’image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2" name="Espace réservé d’image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3" name="Espace réservé d’image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fr-FR" sz="4800" noProof="0"/>
              <a:t>Modifiez le style du titre</a:t>
            </a:r>
          </a:p>
        </p:txBody>
      </p:sp>
      <p:sp>
        <p:nvSpPr>
          <p:cNvPr id="19" name="Espace réservé d’image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8" name="Espace réservé d’image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fr-FR" spc="300" noProof="0">
                <a:solidFill>
                  <a:schemeClr val="tx1"/>
                </a:solidFill>
              </a:rPr>
              <a:t>Modifiez les styles du texte</a:t>
            </a:r>
          </a:p>
        </p:txBody>
      </p:sp>
      <p:sp>
        <p:nvSpPr>
          <p:cNvPr id="11" name="Espace réservé du contenu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400" noProof="0">
                <a:solidFill>
                  <a:schemeClr val="tx1"/>
                </a:solidFill>
              </a:rPr>
              <a:t>Modifiez les styles du texte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fr-FR" spc="300" noProof="0">
                <a:solidFill>
                  <a:schemeClr val="tx1"/>
                </a:solidFill>
              </a:rPr>
              <a:t>Modifiez les styles du texte</a:t>
            </a:r>
          </a:p>
        </p:txBody>
      </p:sp>
      <p:sp>
        <p:nvSpPr>
          <p:cNvPr id="14" name="Espace réservé du contenu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400" noProof="0">
                <a:solidFill>
                  <a:schemeClr val="tx1"/>
                </a:solidFill>
              </a:rPr>
              <a:t>Modifiez les styles du texte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fr-FR" sz="4800" noProof="0"/>
              <a:t>Modifiez le style du titre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24" name="Espace réservé d’image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’image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6" name="Espace réservé d’image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9" name="Espace réservé du texte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0" name="Espace réservé du texte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1" name="Espace réservé du numéro de diapositive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microsoft.com/office/2007/relationships/hdphoto" Target="../media/hdphoto6.wdp"/><Relationship Id="rId5" Type="http://schemas.openxmlformats.org/officeDocument/2006/relationships/image" Target="../media/image6.png"/><Relationship Id="rId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7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’image 7" descr="image abstrait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</p:spPr>
      </p:pic>
      <p:sp>
        <p:nvSpPr>
          <p:cNvPr id="9" name="Titr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6" y="1591201"/>
            <a:ext cx="11490325" cy="1678346"/>
          </a:xfrm>
        </p:spPr>
        <p:txBody>
          <a:bodyPr rtlCol="0"/>
          <a:lstStyle/>
          <a:p>
            <a:pPr rtl="0"/>
            <a:r>
              <a:rPr lang="fr-FR" dirty="0"/>
              <a:t>M3206 « Automatisation des tâches d’administration »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fr-FR" dirty="0"/>
              <a:t>1.0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Projet Python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52CF5B98-CCF1-4462-B3D6-02F26A5413B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2253600" cy="109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JUST Maxime</a:t>
            </a:r>
          </a:p>
          <a:p>
            <a:pPr algn="l"/>
            <a:r>
              <a:rPr lang="fr-FR" dirty="0"/>
              <a:t>KOUIDRI Yanis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8DCAB79-9F72-4F7B-9F7A-4CCCBC02E21B}"/>
              </a:ext>
            </a:extLst>
          </p:cNvPr>
          <p:cNvSpPr txBox="1">
            <a:spLocks/>
          </p:cNvSpPr>
          <p:nvPr/>
        </p:nvSpPr>
        <p:spPr>
          <a:xfrm>
            <a:off x="-1" y="5922139"/>
            <a:ext cx="5167313" cy="518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IUT Réseaux et Télécommunications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8D56C57E-4C4E-48CB-AB41-82B178730C44}"/>
              </a:ext>
            </a:extLst>
          </p:cNvPr>
          <p:cNvSpPr txBox="1">
            <a:spLocks/>
          </p:cNvSpPr>
          <p:nvPr/>
        </p:nvSpPr>
        <p:spPr>
          <a:xfrm>
            <a:off x="0" y="6339204"/>
            <a:ext cx="5167313" cy="518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Université Nice Côte d’Azur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9994F94E-7624-4922-A39A-0B19C3B00B7D}"/>
              </a:ext>
            </a:extLst>
          </p:cNvPr>
          <p:cNvSpPr txBox="1">
            <a:spLocks/>
          </p:cNvSpPr>
          <p:nvPr/>
        </p:nvSpPr>
        <p:spPr>
          <a:xfrm>
            <a:off x="9782433" y="-3931"/>
            <a:ext cx="2407637" cy="5187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dirty="0"/>
              <a:t>29 octobre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000" y="642927"/>
            <a:ext cx="5687139" cy="1435947"/>
          </a:xfrm>
        </p:spPr>
        <p:txBody>
          <a:bodyPr rtlCol="0"/>
          <a:lstStyle/>
          <a:p>
            <a:pPr rtl="0"/>
            <a:r>
              <a:rPr lang="fr-FR" dirty="0"/>
              <a:t>Ordre du jour</a:t>
            </a:r>
          </a:p>
        </p:txBody>
      </p:sp>
      <p:pic>
        <p:nvPicPr>
          <p:cNvPr id="8" name="Espace réservé d’image 7" descr="groupe de personnes autour d’une table de conférenc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73601" y="2078875"/>
            <a:ext cx="5341538" cy="3798888"/>
          </a:xfrm>
        </p:spPr>
        <p:txBody>
          <a:bodyPr rtlCol="0"/>
          <a:lstStyle/>
          <a:p>
            <a:pPr rtl="0"/>
            <a:r>
              <a:rPr lang="fr-FR" dirty="0"/>
              <a:t>Fonctions offertes par le programme</a:t>
            </a:r>
          </a:p>
          <a:p>
            <a:pPr rtl="0"/>
            <a:r>
              <a:rPr lang="fr-FR" dirty="0"/>
              <a:t>Choix d’analyse effectués</a:t>
            </a:r>
          </a:p>
          <a:p>
            <a:pPr rtl="0"/>
            <a:r>
              <a:rPr lang="fr-FR" dirty="0"/>
              <a:t>Difficultés rencontrées</a:t>
            </a:r>
          </a:p>
          <a:p>
            <a:pPr rtl="0"/>
            <a:r>
              <a:rPr lang="fr-FR" dirty="0"/>
              <a:t>Répartition du travail</a:t>
            </a:r>
          </a:p>
          <a:p>
            <a:pPr rtl="0"/>
            <a:r>
              <a:rPr lang="fr-FR" dirty="0"/>
              <a:t>Extensions possibles</a:t>
            </a:r>
          </a:p>
          <a:p>
            <a:pPr rtl="0"/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24572"/>
            <a:ext cx="5897218" cy="1471703"/>
          </a:xfrm>
        </p:spPr>
        <p:txBody>
          <a:bodyPr rtlCol="0"/>
          <a:lstStyle/>
          <a:p>
            <a:pPr rtl="0"/>
            <a:r>
              <a:rPr lang="fr-FR" dirty="0"/>
              <a:t>Fonctions offertes par le programme</a:t>
            </a:r>
          </a:p>
        </p:txBody>
      </p:sp>
      <p:pic>
        <p:nvPicPr>
          <p:cNvPr id="5" name="Espace réservé d’image 4" descr="table avec plusieurs personnes travaillant sur leur ordinateur portable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361601"/>
            <a:ext cx="4646246" cy="4106702"/>
          </a:xfrm>
        </p:spPr>
        <p:txBody>
          <a:bodyPr rtlCol="0">
            <a:normAutofit/>
          </a:bodyPr>
          <a:lstStyle/>
          <a:p>
            <a:r>
              <a:rPr lang="fr-FR" dirty="0"/>
              <a:t>La création d’un </a:t>
            </a:r>
            <a:r>
              <a:rPr lang="fr-FR" dirty="0" err="1"/>
              <a:t>json</a:t>
            </a:r>
            <a:r>
              <a:rPr lang="fr-FR" dirty="0"/>
              <a:t> à partir de log d’un serveur Apache</a:t>
            </a:r>
          </a:p>
          <a:p>
            <a:r>
              <a:rPr lang="fr-FR" dirty="0"/>
              <a:t>L’affichage de statistiques à partir de ce </a:t>
            </a:r>
            <a:r>
              <a:rPr lang="fr-FR" dirty="0" err="1"/>
              <a:t>json</a:t>
            </a:r>
            <a:endParaRPr lang="fr-FR" dirty="0"/>
          </a:p>
          <a:p>
            <a:r>
              <a:rPr lang="fr-FR" dirty="0"/>
              <a:t>Les deux en même temps</a:t>
            </a:r>
          </a:p>
          <a:p>
            <a:r>
              <a:rPr lang="fr-FR" dirty="0"/>
              <a:t>Une granularité dans les statistiques</a:t>
            </a:r>
          </a:p>
          <a:p>
            <a:r>
              <a:rPr lang="fr-FR" dirty="0"/>
              <a:t>Le tout dans un terminal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99499"/>
            <a:ext cx="5897217" cy="1661297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Choix d’analyse effectués</a:t>
            </a:r>
          </a:p>
        </p:txBody>
      </p:sp>
      <p:pic>
        <p:nvPicPr>
          <p:cNvPr id="8" name="Espace réservé d’image 7" descr="gros plan sur du code informatiqu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4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6EFD5E5-0A78-4AB6-B5EE-4106154EAFF2}"/>
              </a:ext>
            </a:extLst>
          </p:cNvPr>
          <p:cNvSpPr txBox="1"/>
          <p:nvPr/>
        </p:nvSpPr>
        <p:spPr>
          <a:xfrm>
            <a:off x="5702869" y="3044873"/>
            <a:ext cx="584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Utilisation des expressions régulières avec le module 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Utilisation du module </a:t>
            </a:r>
            <a:r>
              <a:rPr lang="fr-FR" dirty="0" err="1"/>
              <a:t>json</a:t>
            </a:r>
            <a:r>
              <a:rPr lang="fr-FR" dirty="0"/>
              <a:t> pour faire le </a:t>
            </a:r>
            <a:r>
              <a:rPr lang="fr-FR" dirty="0" err="1"/>
              <a:t>json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Statistique à partir des champs : « </a:t>
            </a:r>
            <a:r>
              <a:rPr lang="fr-FR" dirty="0" err="1"/>
              <a:t>response</a:t>
            </a:r>
            <a:r>
              <a:rPr lang="fr-FR" dirty="0"/>
              <a:t> », « </a:t>
            </a:r>
            <a:r>
              <a:rPr lang="fr-FR" dirty="0" err="1"/>
              <a:t>log_code</a:t>
            </a:r>
            <a:r>
              <a:rPr lang="fr-FR" dirty="0"/>
              <a:t> », « </a:t>
            </a:r>
            <a:r>
              <a:rPr lang="fr-FR" dirty="0" err="1"/>
              <a:t>system_agent</a:t>
            </a:r>
            <a:r>
              <a:rPr lang="fr-FR" dirty="0"/>
              <a:t> », « </a:t>
            </a:r>
            <a:r>
              <a:rPr lang="fr-FR" dirty="0" err="1"/>
              <a:t>request_type</a:t>
            </a:r>
            <a:r>
              <a:rPr lang="fr-FR" dirty="0"/>
              <a:t> », « </a:t>
            </a:r>
            <a:r>
              <a:rPr lang="fr-FR" dirty="0" err="1"/>
              <a:t>request_how</a:t>
            </a:r>
            <a:r>
              <a:rPr lang="fr-FR" dirty="0"/>
              <a:t> » et « bytes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99499"/>
            <a:ext cx="5897217" cy="1661297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Difficultés rencontrées</a:t>
            </a:r>
          </a:p>
        </p:txBody>
      </p:sp>
      <p:pic>
        <p:nvPicPr>
          <p:cNvPr id="8" name="Espace réservé d’image 7" descr="gros plan sur du code informatiqu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5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6EFD5E5-0A78-4AB6-B5EE-4106154EAFF2}"/>
              </a:ext>
            </a:extLst>
          </p:cNvPr>
          <p:cNvSpPr txBox="1"/>
          <p:nvPr/>
        </p:nvSpPr>
        <p:spPr>
          <a:xfrm>
            <a:off x="5702869" y="3044873"/>
            <a:ext cx="584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expressions régulières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Faire les choses à la main alors que des fonctions existent déjà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Essayer de garder une structure de programme clair, pour ne pas se retrouver avec une usine à gaz.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0255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2">
            <a:extLst>
              <a:ext uri="{FF2B5EF4-FFF2-40B4-BE49-F238E27FC236}">
                <a16:creationId xmlns:a16="http://schemas.microsoft.com/office/drawing/2014/main" id="{93863800-85E5-44A7-96E9-521CE882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algn="ctr" rtl="0"/>
            <a:r>
              <a:rPr lang="fr-FR" sz="4800" spc="300" dirty="0"/>
              <a:t>Répartition du travail</a:t>
            </a:r>
          </a:p>
        </p:txBody>
      </p:sp>
      <p:pic>
        <p:nvPicPr>
          <p:cNvPr id="15" name="Espace réservé d’image 14" descr="photo professionnelle d’un groupe">
            <a:extLst>
              <a:ext uri="{FF2B5EF4-FFF2-40B4-BE49-F238E27FC236}">
                <a16:creationId xmlns:a16="http://schemas.microsoft.com/office/drawing/2014/main" id="{4B696E0D-78B0-41A4-A40D-7A4F6E88F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2475" b="22475"/>
          <a:stretch>
            <a:fillRect/>
          </a:stretch>
        </p:blipFill>
        <p:spPr/>
      </p:pic>
      <p:pic>
        <p:nvPicPr>
          <p:cNvPr id="10" name="Espace réservé d’image 9" descr="gros plan sur des cartes d’ordinateur">
            <a:extLst>
              <a:ext uri="{FF2B5EF4-FFF2-40B4-BE49-F238E27FC236}">
                <a16:creationId xmlns:a16="http://schemas.microsoft.com/office/drawing/2014/main" id="{AD4E0449-1F68-4DB7-BBE6-7BC3B0E3069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5074" b="15074"/>
          <a:stretch>
            <a:fillRect/>
          </a:stretch>
        </p:blipFill>
        <p:spPr/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409A73-2FDB-4725-9558-77B4ACF92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4"/>
            <a:ext cx="11202093" cy="1240445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fr-FR" spc="300" dirty="0">
                <a:solidFill>
                  <a:schemeClr val="tx1"/>
                </a:solidFill>
              </a:rPr>
              <a:t>Chacun se crée un branche sur GitHub et chacun fait le programme de son coté. On regarde à la fin qui a fait le meilleur programme, on s’échange des fonctions si besoin et on garde le meilleur des deux.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8E69FE38-B9E0-4441-8A00-92DDB88D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26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Extensions possibles</a:t>
            </a:r>
          </a:p>
        </p:txBody>
      </p:sp>
      <p:pic>
        <p:nvPicPr>
          <p:cNvPr id="6" name="Espace réservé d’image 5" descr="personne regardant des plans sur un mur de briques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0945"/>
            <a:ext cx="5669280" cy="4208346"/>
          </a:xfrm>
        </p:spPr>
        <p:txBody>
          <a:bodyPr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000" b="0" i="0" u="none" strike="noStrike" kern="1200" cap="none" spc="30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Optimiser et organiser le 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600" b="0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Certaines fonctions sont un peu lourdes et le code, globalement, pourrait être mieux structuré.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16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000" b="0" i="0" u="none" strike="noStrike" kern="1200" cap="none" spc="30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Faire plus de statistiques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600" b="0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Afficher des statistiques avancées comme le nombre de log par jour, la répartition des requêtes à travers le monde en se basant sur les IP, la part des navigateurs web etc.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16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000" b="0" i="0" u="none" strike="noStrike" kern="1200" cap="none" spc="30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Proposer une interface graphique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600" b="0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Parce que c’est plus jolie quand-même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16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indent="0" rtl="0">
              <a:buNone/>
            </a:pPr>
            <a:endParaRPr lang="fr-FR" b="1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Espace réservé d’image 7" descr="image abstrait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6999" y="-2667000"/>
            <a:ext cx="6858000" cy="12192000"/>
          </a:xfrm>
          <a:prstGeom prst="rect">
            <a:avLst/>
          </a:prstGeom>
          <a:noFill/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rmAutofit/>
          </a:bodyPr>
          <a:lstStyle/>
          <a:p>
            <a:pPr rtl="0"/>
            <a:r>
              <a:rPr lang="fr-FR" sz="4000" spc="300"/>
              <a:t>MERCI</a:t>
            </a:r>
          </a:p>
        </p:txBody>
      </p:sp>
      <p:pic>
        <p:nvPicPr>
          <p:cNvPr id="24" name="Espace réservé d’image en ligne 23" descr="Utilisateu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30238" y="3063239"/>
            <a:ext cx="731520" cy="731520"/>
          </a:xfrm>
        </p:spPr>
      </p:pic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63664" y="3834692"/>
            <a:ext cx="3064668" cy="518795"/>
          </a:xfrm>
        </p:spPr>
        <p:txBody>
          <a:bodyPr rtlCol="0"/>
          <a:lstStyle/>
          <a:p>
            <a:pPr rtl="0"/>
            <a:r>
              <a:rPr lang="fr-FR" dirty="0"/>
              <a:t>JUST - KOUIDRI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fr-FR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9999682.tgt.Office_48420175_TF55661986_Win32_OJ108979094" id="{91663FFC-0D4F-48D0-8A8E-A9AC483E0A31}" vid="{F481D0F7-3106-4360-9670-50291269354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27b1b7b1-91e2-4143-8608-e99651b31e6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BC1444C3903B40AEE050BD15B05899" ma:contentTypeVersion="11" ma:contentTypeDescription="Crée un document." ma:contentTypeScope="" ma:versionID="df4de8032004c0d2b894ee60f5d10271">
  <xsd:schema xmlns:xsd="http://www.w3.org/2001/XMLSchema" xmlns:xs="http://www.w3.org/2001/XMLSchema" xmlns:p="http://schemas.microsoft.com/office/2006/metadata/properties" xmlns:ns3="69049c1a-4801-419a-8bbf-52269bce4c2d" xmlns:ns4="27b1b7b1-91e2-4143-8608-e99651b31e6b" targetNamespace="http://schemas.microsoft.com/office/2006/metadata/properties" ma:root="true" ma:fieldsID="4594af8036417bcc6f2bcb274a0b82f6" ns3:_="" ns4:_="">
    <xsd:import namespace="69049c1a-4801-419a-8bbf-52269bce4c2d"/>
    <xsd:import namespace="27b1b7b1-91e2-4143-8608-e99651b31e6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049c1a-4801-419a-8bbf-52269bce4c2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b1b7b1-91e2-4143-8608-e99651b31e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purl.org/dc/dcmitype/"/>
    <ds:schemaRef ds:uri="http://schemas.microsoft.com/office/2006/documentManagement/types"/>
    <ds:schemaRef ds:uri="27b1b7b1-91e2-4143-8608-e99651b31e6b"/>
    <ds:schemaRef ds:uri="69049c1a-4801-419a-8bbf-52269bce4c2d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FF9A495-0C7B-4E9A-815E-C25C54B9E0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049c1a-4801-419a-8bbf-52269bce4c2d"/>
    <ds:schemaRef ds:uri="27b1b7b1-91e2-4143-8608-e99651b31e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la technologie</Template>
  <TotalTime>37</TotalTime>
  <Words>304</Words>
  <Application>Microsoft Office PowerPoint</Application>
  <PresentationFormat>Widescreen</PresentationFormat>
  <Paragraphs>59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Thème Office</vt:lpstr>
      <vt:lpstr>M3206 « Automatisation des tâches d’administration »</vt:lpstr>
      <vt:lpstr>Ordre du jour</vt:lpstr>
      <vt:lpstr>Fonctions offertes par le programme</vt:lpstr>
      <vt:lpstr>Choix d’analyse effectués</vt:lpstr>
      <vt:lpstr>Difficultés rencontrées</vt:lpstr>
      <vt:lpstr>Répartition du travail</vt:lpstr>
      <vt:lpstr>Extensions possibles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M3206 « Automatisation des tâches d’administration »</dc:title>
  <dc:creator>Yanis Kouidri</dc:creator>
  <cp:lastModifiedBy>Yanis Kouidri</cp:lastModifiedBy>
  <cp:revision>12</cp:revision>
  <dcterms:created xsi:type="dcterms:W3CDTF">2021-10-28T19:15:37Z</dcterms:created>
  <dcterms:modified xsi:type="dcterms:W3CDTF">2021-10-29T12:45:05Z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0x01010026BC1444C3903B40AEE050BD15B05899</vt:lpwstr>
  </property>
</Properties>
</file>