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3a9434ff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3a9434ff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3a9434ff4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3a9434ff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3a9434ff4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3a9434ff4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3a9434ff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3a9434ff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3a9434ff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3a9434ff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85150" y="133150"/>
            <a:ext cx="5533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 site : Quoi Acheter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85150" y="2153900"/>
            <a:ext cx="55332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Pour se forger un vrai avis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11800" y="1859375"/>
            <a:ext cx="3449400" cy="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000"/>
              <a:t>De plus en plus de produit...</a:t>
            </a:r>
            <a:endParaRPr sz="20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94" y="1859375"/>
            <a:ext cx="4377309" cy="287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2571750"/>
            <a:ext cx="1478150" cy="147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14"/>
          <p:cNvCxnSpPr/>
          <p:nvPr/>
        </p:nvCxnSpPr>
        <p:spPr>
          <a:xfrm flipH="1">
            <a:off x="1303650" y="1592500"/>
            <a:ext cx="10938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256275" y="1979325"/>
            <a:ext cx="69360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2000"/>
              <a:t>...donc de plus en plus de choix</a:t>
            </a:r>
            <a:endParaRPr sz="2000"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3225" y="2733350"/>
            <a:ext cx="1896451" cy="1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75" y="2733350"/>
            <a:ext cx="1896451" cy="189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300" y="2733350"/>
            <a:ext cx="1896451" cy="1896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5"/>
          <p:cNvCxnSpPr/>
          <p:nvPr/>
        </p:nvCxnSpPr>
        <p:spPr>
          <a:xfrm flipH="1">
            <a:off x="1303650" y="1592500"/>
            <a:ext cx="10938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 projet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463" y="1552213"/>
            <a:ext cx="2039075" cy="20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6"/>
          <p:cNvSpPr txBox="1"/>
          <p:nvPr/>
        </p:nvSpPr>
        <p:spPr>
          <a:xfrm>
            <a:off x="3552450" y="3864750"/>
            <a:ext cx="2039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Nunito"/>
                <a:ea typeface="Nunito"/>
                <a:cs typeface="Nunito"/>
                <a:sym typeface="Nunito"/>
              </a:rPr>
              <a:t>Un site Web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5" name="Google Shape;305;p16"/>
          <p:cNvCxnSpPr/>
          <p:nvPr/>
        </p:nvCxnSpPr>
        <p:spPr>
          <a:xfrm flipH="1">
            <a:off x="1303650" y="1592500"/>
            <a:ext cx="10938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L’objectif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337950"/>
            <a:ext cx="1845800" cy="18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704875" y="4482725"/>
            <a:ext cx="1845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Nunito"/>
                <a:ea typeface="Nunito"/>
                <a:cs typeface="Nunito"/>
                <a:sym typeface="Nunito"/>
              </a:rPr>
              <a:t>Accessible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400" y="2337900"/>
            <a:ext cx="1845900" cy="18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6488400" y="4482725"/>
            <a:ext cx="1845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Nunito"/>
                <a:ea typeface="Nunito"/>
                <a:cs typeface="Nunito"/>
                <a:sym typeface="Nunito"/>
              </a:rPr>
              <a:t>Neutre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625" y="2337950"/>
            <a:ext cx="1845800" cy="18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/>
          <p:nvPr/>
        </p:nvSpPr>
        <p:spPr>
          <a:xfrm>
            <a:off x="3596625" y="4482725"/>
            <a:ext cx="1845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Nunito"/>
                <a:ea typeface="Nunito"/>
                <a:cs typeface="Nunito"/>
                <a:sym typeface="Nunito"/>
              </a:rPr>
              <a:t>Étendu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7" name="Google Shape;317;p17"/>
          <p:cNvCxnSpPr/>
          <p:nvPr/>
        </p:nvCxnSpPr>
        <p:spPr>
          <a:xfrm flipH="1">
            <a:off x="1303650" y="1592500"/>
            <a:ext cx="10938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2343575"/>
            <a:ext cx="1963025" cy="19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975" y="2343575"/>
            <a:ext cx="1963025" cy="19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/>
          <p:nvPr/>
        </p:nvSpPr>
        <p:spPr>
          <a:xfrm>
            <a:off x="1303800" y="4387650"/>
            <a:ext cx="196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fr" sz="2000">
                <a:latin typeface="Nunito"/>
                <a:ea typeface="Nunito"/>
                <a:cs typeface="Nunito"/>
                <a:sym typeface="Nunito"/>
              </a:rPr>
              <a:t>uthenticité</a:t>
            </a:r>
            <a:r>
              <a:rPr lang="fr" sz="2000">
                <a:latin typeface="Nunito"/>
                <a:ea typeface="Nunito"/>
                <a:cs typeface="Nunito"/>
                <a:sym typeface="Nunito"/>
              </a:rPr>
              <a:t>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5972038" y="4387650"/>
            <a:ext cx="196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Nunito"/>
                <a:ea typeface="Nunito"/>
                <a:cs typeface="Nunito"/>
                <a:sym typeface="Nunito"/>
              </a:rPr>
              <a:t>Choix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7" name="Google Shape;327;p18"/>
          <p:cNvCxnSpPr/>
          <p:nvPr/>
        </p:nvCxnSpPr>
        <p:spPr>
          <a:xfrm flipH="1">
            <a:off x="1303650" y="1592500"/>
            <a:ext cx="1093800" cy="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