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sldIdLst>
    <p:sldId id="270" r:id="rId3"/>
    <p:sldId id="268" r:id="rId4"/>
    <p:sldId id="267" r:id="rId5"/>
    <p:sldId id="258" r:id="rId6"/>
    <p:sldId id="259" r:id="rId7"/>
    <p:sldId id="272" r:id="rId8"/>
    <p:sldId id="260" r:id="rId9"/>
    <p:sldId id="261" r:id="rId10"/>
    <p:sldId id="262" r:id="rId11"/>
    <p:sldId id="263" r:id="rId12"/>
    <p:sldId id="264" r:id="rId13"/>
    <p:sldId id="265" r:id="rId14"/>
    <p:sldId id="266" r:id="rId15"/>
    <p:sldId id="271" r:id="rId16"/>
  </p:sldIdLst>
  <p:sldSz cx="12192000" cy="6858000"/>
  <p:notesSz cx="6858000" cy="9144000"/>
  <p:custShowLst>
    <p:custShow name="Custom Show 1" id="0">
      <p:sldLst/>
    </p:custShow>
  </p:custShowLst>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690" autoAdjust="0"/>
  </p:normalViewPr>
  <p:slideViewPr>
    <p:cSldViewPr snapToGrid="0">
      <p:cViewPr>
        <p:scale>
          <a:sx n="61" d="100"/>
          <a:sy n="61" d="100"/>
        </p:scale>
        <p:origin x="86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zou ticherafi" userId="3c65ca9b3337dd66" providerId="LiveId" clId="{28D91864-324A-468B-BA27-4579CFD82DC1}"/>
    <pc:docChg chg="undo custSel addSld delSld modSld sldOrd modMainMaster">
      <pc:chgData name="zizou ticherafi" userId="3c65ca9b3337dd66" providerId="LiveId" clId="{28D91864-324A-468B-BA27-4579CFD82DC1}" dt="2023-12-31T22:09:12.769" v="2609" actId="12"/>
      <pc:docMkLst>
        <pc:docMk/>
      </pc:docMkLst>
      <pc:sldChg chg="add del modTransition setBg">
        <pc:chgData name="zizou ticherafi" userId="3c65ca9b3337dd66" providerId="LiveId" clId="{28D91864-324A-468B-BA27-4579CFD82DC1}" dt="2023-12-31T16:20:46.096" v="2292" actId="47"/>
        <pc:sldMkLst>
          <pc:docMk/>
          <pc:sldMk cId="0" sldId="256"/>
        </pc:sldMkLst>
      </pc:sldChg>
      <pc:sldChg chg="addSp delSp modSp new del mod delAnim modAnim">
        <pc:chgData name="zizou ticherafi" userId="3c65ca9b3337dd66" providerId="LiveId" clId="{28D91864-324A-468B-BA27-4579CFD82DC1}" dt="2023-12-31T16:04:15.740" v="2250" actId="2696"/>
        <pc:sldMkLst>
          <pc:docMk/>
          <pc:sldMk cId="2126392694" sldId="256"/>
        </pc:sldMkLst>
        <pc:spChg chg="del mod">
          <ac:chgData name="zizou ticherafi" userId="3c65ca9b3337dd66" providerId="LiveId" clId="{28D91864-324A-468B-BA27-4579CFD82DC1}" dt="2023-12-30T18:01:23.811" v="408" actId="478"/>
          <ac:spMkLst>
            <pc:docMk/>
            <pc:sldMk cId="2126392694" sldId="256"/>
            <ac:spMk id="2" creationId="{00799199-F756-40E8-9817-8C69FF1B4A65}"/>
          </ac:spMkLst>
        </pc:spChg>
        <pc:spChg chg="del mod">
          <ac:chgData name="zizou ticherafi" userId="3c65ca9b3337dd66" providerId="LiveId" clId="{28D91864-324A-468B-BA27-4579CFD82DC1}" dt="2023-12-30T18:01:15.365" v="407" actId="478"/>
          <ac:spMkLst>
            <pc:docMk/>
            <pc:sldMk cId="2126392694" sldId="256"/>
            <ac:spMk id="3" creationId="{BAD94DCF-17B2-4C4F-8BDB-C345B1B48214}"/>
          </ac:spMkLst>
        </pc:spChg>
        <pc:spChg chg="add del mod">
          <ac:chgData name="zizou ticherafi" userId="3c65ca9b3337dd66" providerId="LiveId" clId="{28D91864-324A-468B-BA27-4579CFD82DC1}" dt="2023-12-30T18:01:27.242" v="409" actId="478"/>
          <ac:spMkLst>
            <pc:docMk/>
            <pc:sldMk cId="2126392694" sldId="256"/>
            <ac:spMk id="5" creationId="{708EBA0E-1B27-4B29-B092-AB84E1271D1E}"/>
          </ac:spMkLst>
        </pc:spChg>
        <pc:spChg chg="add mod">
          <ac:chgData name="zizou ticherafi" userId="3c65ca9b3337dd66" providerId="LiveId" clId="{28D91864-324A-468B-BA27-4579CFD82DC1}" dt="2023-12-30T20:08:44.806" v="693" actId="207"/>
          <ac:spMkLst>
            <pc:docMk/>
            <pc:sldMk cId="2126392694" sldId="256"/>
            <ac:spMk id="6" creationId="{E6FD00A5-9E17-492C-A179-92A85E4F5E26}"/>
          </ac:spMkLst>
        </pc:spChg>
        <pc:spChg chg="add mod">
          <ac:chgData name="zizou ticherafi" userId="3c65ca9b3337dd66" providerId="LiveId" clId="{28D91864-324A-468B-BA27-4579CFD82DC1}" dt="2023-12-31T12:59:21.541" v="1787" actId="14100"/>
          <ac:spMkLst>
            <pc:docMk/>
            <pc:sldMk cId="2126392694" sldId="256"/>
            <ac:spMk id="9" creationId="{8CFE0DAA-3B3B-4FF8-B0E1-FB5E90697295}"/>
          </ac:spMkLst>
        </pc:spChg>
        <pc:picChg chg="add del mod">
          <ac:chgData name="zizou ticherafi" userId="3c65ca9b3337dd66" providerId="LiveId" clId="{28D91864-324A-468B-BA27-4579CFD82DC1}" dt="2023-12-30T18:02:55.316" v="449" actId="478"/>
          <ac:picMkLst>
            <pc:docMk/>
            <pc:sldMk cId="2126392694" sldId="256"/>
            <ac:picMk id="7" creationId="{DB6F5346-2C1A-4AA3-BD97-15FE0CCED253}"/>
          </ac:picMkLst>
        </pc:picChg>
        <pc:picChg chg="add del mod">
          <ac:chgData name="zizou ticherafi" userId="3c65ca9b3337dd66" providerId="LiveId" clId="{28D91864-324A-468B-BA27-4579CFD82DC1}" dt="2023-12-30T18:30:27.766" v="452" actId="478"/>
          <ac:picMkLst>
            <pc:docMk/>
            <pc:sldMk cId="2126392694" sldId="256"/>
            <ac:picMk id="8" creationId="{BFB68399-E84C-4BAC-9C02-94E2F77AFB03}"/>
          </ac:picMkLst>
        </pc:picChg>
      </pc:sldChg>
      <pc:sldChg chg="addSp delSp modSp new del mod ord">
        <pc:chgData name="zizou ticherafi" userId="3c65ca9b3337dd66" providerId="LiveId" clId="{28D91864-324A-468B-BA27-4579CFD82DC1}" dt="2023-12-31T15:56:10.628" v="2173" actId="2696"/>
        <pc:sldMkLst>
          <pc:docMk/>
          <pc:sldMk cId="4253031144" sldId="257"/>
        </pc:sldMkLst>
        <pc:spChg chg="del mod">
          <ac:chgData name="zizou ticherafi" userId="3c65ca9b3337dd66" providerId="LiveId" clId="{28D91864-324A-468B-BA27-4579CFD82DC1}" dt="2023-12-30T17:59:37.687" v="64" actId="478"/>
          <ac:spMkLst>
            <pc:docMk/>
            <pc:sldMk cId="4253031144" sldId="257"/>
            <ac:spMk id="2" creationId="{AC882FBA-26E8-4749-8954-4C73870F4E0F}"/>
          </ac:spMkLst>
        </pc:spChg>
        <pc:spChg chg="del mod">
          <ac:chgData name="zizou ticherafi" userId="3c65ca9b3337dd66" providerId="LiveId" clId="{28D91864-324A-468B-BA27-4579CFD82DC1}" dt="2023-12-30T14:47:47.051" v="4" actId="478"/>
          <ac:spMkLst>
            <pc:docMk/>
            <pc:sldMk cId="4253031144" sldId="257"/>
            <ac:spMk id="3" creationId="{0BA068E2-92ED-470E-A2DE-E94E5A3684A7}"/>
          </ac:spMkLst>
        </pc:spChg>
        <pc:spChg chg="add del mod">
          <ac:chgData name="zizou ticherafi" userId="3c65ca9b3337dd66" providerId="LiveId" clId="{28D91864-324A-468B-BA27-4579CFD82DC1}" dt="2023-12-30T19:36:10.127" v="605" actId="478"/>
          <ac:spMkLst>
            <pc:docMk/>
            <pc:sldMk cId="4253031144" sldId="257"/>
            <ac:spMk id="5" creationId="{BDF06642-289F-44B8-9C9C-045EE1011A12}"/>
          </ac:spMkLst>
        </pc:spChg>
        <pc:spChg chg="add del mod">
          <ac:chgData name="zizou ticherafi" userId="3c65ca9b3337dd66" providerId="LiveId" clId="{28D91864-324A-468B-BA27-4579CFD82DC1}" dt="2023-12-30T19:37:42.193" v="622" actId="478"/>
          <ac:spMkLst>
            <pc:docMk/>
            <pc:sldMk cId="4253031144" sldId="257"/>
            <ac:spMk id="6" creationId="{0A740E5F-4279-4016-A028-31D0CA8D00DD}"/>
          </ac:spMkLst>
        </pc:spChg>
        <pc:spChg chg="add del">
          <ac:chgData name="zizou ticherafi" userId="3c65ca9b3337dd66" providerId="LiveId" clId="{28D91864-324A-468B-BA27-4579CFD82DC1}" dt="2023-12-30T19:37:17.415" v="610" actId="11529"/>
          <ac:spMkLst>
            <pc:docMk/>
            <pc:sldMk cId="4253031144" sldId="257"/>
            <ac:spMk id="7" creationId="{C8373F95-6B06-4D09-9D4C-C948D0D155A4}"/>
          </ac:spMkLst>
        </pc:spChg>
        <pc:spChg chg="add del">
          <ac:chgData name="zizou ticherafi" userId="3c65ca9b3337dd66" providerId="LiveId" clId="{28D91864-324A-468B-BA27-4579CFD82DC1}" dt="2023-12-30T19:37:16.577" v="609" actId="11529"/>
          <ac:spMkLst>
            <pc:docMk/>
            <pc:sldMk cId="4253031144" sldId="257"/>
            <ac:spMk id="8" creationId="{79C3BE45-6481-4C08-A3C3-442F23152D2D}"/>
          </ac:spMkLst>
        </pc:spChg>
        <pc:spChg chg="add del mod">
          <ac:chgData name="zizou ticherafi" userId="3c65ca9b3337dd66" providerId="LiveId" clId="{28D91864-324A-468B-BA27-4579CFD82DC1}" dt="2023-12-30T20:10:33.400" v="700" actId="478"/>
          <ac:spMkLst>
            <pc:docMk/>
            <pc:sldMk cId="4253031144" sldId="257"/>
            <ac:spMk id="9" creationId="{7B7DE02B-3B93-47A2-ACE7-3E754C9E95F9}"/>
          </ac:spMkLst>
        </pc:spChg>
        <pc:spChg chg="add del mod">
          <ac:chgData name="zizou ticherafi" userId="3c65ca9b3337dd66" providerId="LiveId" clId="{28D91864-324A-468B-BA27-4579CFD82DC1}" dt="2023-12-30T19:40:48.645" v="651" actId="478"/>
          <ac:spMkLst>
            <pc:docMk/>
            <pc:sldMk cId="4253031144" sldId="257"/>
            <ac:spMk id="10" creationId="{ACCFFF61-C859-4370-A03B-6987FD34FF1B}"/>
          </ac:spMkLst>
        </pc:spChg>
        <pc:spChg chg="add del mod ord">
          <ac:chgData name="zizou ticherafi" userId="3c65ca9b3337dd66" providerId="LiveId" clId="{28D91864-324A-468B-BA27-4579CFD82DC1}" dt="2023-12-30T19:53:41.476" v="665" actId="478"/>
          <ac:spMkLst>
            <pc:docMk/>
            <pc:sldMk cId="4253031144" sldId="257"/>
            <ac:spMk id="13" creationId="{0AB9E7C9-2299-4FC4-8970-CFE9687E3C5D}"/>
          </ac:spMkLst>
        </pc:spChg>
        <pc:spChg chg="add mod">
          <ac:chgData name="zizou ticherafi" userId="3c65ca9b3337dd66" providerId="LiveId" clId="{28D91864-324A-468B-BA27-4579CFD82DC1}" dt="2023-12-30T20:10:15.166" v="699" actId="207"/>
          <ac:spMkLst>
            <pc:docMk/>
            <pc:sldMk cId="4253031144" sldId="257"/>
            <ac:spMk id="14" creationId="{90B87003-9639-47E2-A189-FB6E9CC34C6D}"/>
          </ac:spMkLst>
        </pc:spChg>
        <pc:spChg chg="add del mod">
          <ac:chgData name="zizou ticherafi" userId="3c65ca9b3337dd66" providerId="LiveId" clId="{28D91864-324A-468B-BA27-4579CFD82DC1}" dt="2023-12-30T21:07:58.756" v="1642" actId="208"/>
          <ac:spMkLst>
            <pc:docMk/>
            <pc:sldMk cId="4253031144" sldId="257"/>
            <ac:spMk id="15" creationId="{F8632C62-0CEB-4BD9-A5A2-840E8D76C388}"/>
          </ac:spMkLst>
        </pc:spChg>
        <pc:graphicFrameChg chg="add del mod modGraphic">
          <ac:chgData name="zizou ticherafi" userId="3c65ca9b3337dd66" providerId="LiveId" clId="{28D91864-324A-468B-BA27-4579CFD82DC1}" dt="2023-12-30T17:55:26.646" v="15" actId="478"/>
          <ac:graphicFrameMkLst>
            <pc:docMk/>
            <pc:sldMk cId="4253031144" sldId="257"/>
            <ac:graphicFrameMk id="4" creationId="{6E459EFD-36B0-4C18-9E93-450B16F7098A}"/>
          </ac:graphicFrameMkLst>
        </pc:graphicFrameChg>
        <pc:picChg chg="add mod">
          <ac:chgData name="zizou ticherafi" userId="3c65ca9b3337dd66" providerId="LiveId" clId="{28D91864-324A-468B-BA27-4579CFD82DC1}" dt="2023-12-30T19:44:24.929" v="656" actId="1076"/>
          <ac:picMkLst>
            <pc:docMk/>
            <pc:sldMk cId="4253031144" sldId="257"/>
            <ac:picMk id="12" creationId="{CC131930-66E9-42D9-A9C2-D05BD0DC517B}"/>
          </ac:picMkLst>
        </pc:picChg>
      </pc:sldChg>
      <pc:sldChg chg="addSp delSp modSp new mod modTransition">
        <pc:chgData name="zizou ticherafi" userId="3c65ca9b3337dd66" providerId="LiveId" clId="{28D91864-324A-468B-BA27-4579CFD82DC1}" dt="2023-12-31T17:33:15.666" v="2528"/>
        <pc:sldMkLst>
          <pc:docMk/>
          <pc:sldMk cId="1702338191" sldId="258"/>
        </pc:sldMkLst>
        <pc:spChg chg="del">
          <ac:chgData name="zizou ticherafi" userId="3c65ca9b3337dd66" providerId="LiveId" clId="{28D91864-324A-468B-BA27-4579CFD82DC1}" dt="2023-12-30T20:13:02.656" v="736" actId="478"/>
          <ac:spMkLst>
            <pc:docMk/>
            <pc:sldMk cId="1702338191" sldId="258"/>
            <ac:spMk id="2" creationId="{88C2EC19-9447-449E-85EC-04492109A7F0}"/>
          </ac:spMkLst>
        </pc:spChg>
        <pc:spChg chg="mod">
          <ac:chgData name="zizou ticherafi" userId="3c65ca9b3337dd66" providerId="LiveId" clId="{28D91864-324A-468B-BA27-4579CFD82DC1}" dt="2023-12-31T17:18:39.018" v="2488" actId="207"/>
          <ac:spMkLst>
            <pc:docMk/>
            <pc:sldMk cId="1702338191" sldId="258"/>
            <ac:spMk id="3" creationId="{AC0288A1-D26A-4354-B9C4-2451734F1ED3}"/>
          </ac:spMkLst>
        </pc:spChg>
        <pc:spChg chg="add del mod">
          <ac:chgData name="zizou ticherafi" userId="3c65ca9b3337dd66" providerId="LiveId" clId="{28D91864-324A-468B-BA27-4579CFD82DC1}" dt="2023-12-30T20:20:43.051" v="841" actId="478"/>
          <ac:spMkLst>
            <pc:docMk/>
            <pc:sldMk cId="1702338191" sldId="258"/>
            <ac:spMk id="4" creationId="{453212F4-A455-4BEF-A6CC-D454E8AE215B}"/>
          </ac:spMkLst>
        </pc:spChg>
        <pc:spChg chg="add mod">
          <ac:chgData name="zizou ticherafi" userId="3c65ca9b3337dd66" providerId="LiveId" clId="{28D91864-324A-468B-BA27-4579CFD82DC1}" dt="2023-12-31T15:58:11.455" v="2191" actId="20577"/>
          <ac:spMkLst>
            <pc:docMk/>
            <pc:sldMk cId="1702338191" sldId="258"/>
            <ac:spMk id="5" creationId="{04965B3E-19EB-4E96-AD62-39080F9FD1D6}"/>
          </ac:spMkLst>
        </pc:spChg>
        <pc:picChg chg="add mod">
          <ac:chgData name="zizou ticherafi" userId="3c65ca9b3337dd66" providerId="LiveId" clId="{28D91864-324A-468B-BA27-4579CFD82DC1}" dt="2023-12-31T16:01:09.152" v="2227" actId="14861"/>
          <ac:picMkLst>
            <pc:docMk/>
            <pc:sldMk cId="1702338191" sldId="258"/>
            <ac:picMk id="4" creationId="{3D2E7280-62EB-41DC-AAC6-6153B9F0841F}"/>
          </ac:picMkLst>
        </pc:picChg>
      </pc:sldChg>
      <pc:sldChg chg="addSp delSp modSp new mod modTransition">
        <pc:chgData name="zizou ticherafi" userId="3c65ca9b3337dd66" providerId="LiveId" clId="{28D91864-324A-468B-BA27-4579CFD82DC1}" dt="2023-12-31T17:33:15.666" v="2528"/>
        <pc:sldMkLst>
          <pc:docMk/>
          <pc:sldMk cId="670986595" sldId="259"/>
        </pc:sldMkLst>
        <pc:spChg chg="del">
          <ac:chgData name="zizou ticherafi" userId="3c65ca9b3337dd66" providerId="LiveId" clId="{28D91864-324A-468B-BA27-4579CFD82DC1}" dt="2023-12-30T20:26:26.902" v="862" actId="478"/>
          <ac:spMkLst>
            <pc:docMk/>
            <pc:sldMk cId="670986595" sldId="259"/>
            <ac:spMk id="2" creationId="{37015E92-CE6F-4F7A-81FB-C5E8631502D7}"/>
          </ac:spMkLst>
        </pc:spChg>
        <pc:spChg chg="add del mod">
          <ac:chgData name="zizou ticherafi" userId="3c65ca9b3337dd66" providerId="LiveId" clId="{28D91864-324A-468B-BA27-4579CFD82DC1}" dt="2023-12-31T17:18:32.646" v="2487" actId="207"/>
          <ac:spMkLst>
            <pc:docMk/>
            <pc:sldMk cId="670986595" sldId="259"/>
            <ac:spMk id="3" creationId="{E1653E00-61A6-4F40-8363-40569A9D6760}"/>
          </ac:spMkLst>
        </pc:spChg>
        <pc:spChg chg="add del mod">
          <ac:chgData name="zizou ticherafi" userId="3c65ca9b3337dd66" providerId="LiveId" clId="{28D91864-324A-468B-BA27-4579CFD82DC1}" dt="2023-12-30T20:27:14.221" v="868"/>
          <ac:spMkLst>
            <pc:docMk/>
            <pc:sldMk cId="670986595" sldId="259"/>
            <ac:spMk id="4" creationId="{E5DE6848-F21F-44C6-8CFD-73376C6D7FAC}"/>
          </ac:spMkLst>
        </pc:spChg>
        <pc:spChg chg="add mod">
          <ac:chgData name="zizou ticherafi" userId="3c65ca9b3337dd66" providerId="LiveId" clId="{28D91864-324A-468B-BA27-4579CFD82DC1}" dt="2023-12-31T15:58:18.005" v="2194" actId="20577"/>
          <ac:spMkLst>
            <pc:docMk/>
            <pc:sldMk cId="670986595" sldId="259"/>
            <ac:spMk id="5" creationId="{091BE077-346F-421F-9F79-42AA3A0A10C2}"/>
          </ac:spMkLst>
        </pc:spChg>
        <pc:picChg chg="add mod">
          <ac:chgData name="zizou ticherafi" userId="3c65ca9b3337dd66" providerId="LiveId" clId="{28D91864-324A-468B-BA27-4579CFD82DC1}" dt="2023-12-31T16:03:41.789" v="2249" actId="1440"/>
          <ac:picMkLst>
            <pc:docMk/>
            <pc:sldMk cId="670986595" sldId="259"/>
            <ac:picMk id="4" creationId="{A457FAB7-88E3-466D-93F4-8D64E8FBD38C}"/>
          </ac:picMkLst>
        </pc:picChg>
        <pc:picChg chg="add del mod">
          <ac:chgData name="zizou ticherafi" userId="3c65ca9b3337dd66" providerId="LiveId" clId="{28D91864-324A-468B-BA27-4579CFD82DC1}" dt="2023-12-30T20:29:56.575" v="890" actId="931"/>
          <ac:picMkLst>
            <pc:docMk/>
            <pc:sldMk cId="670986595" sldId="259"/>
            <ac:picMk id="7" creationId="{4940944B-D398-48D0-9141-D206923CCD3A}"/>
          </ac:picMkLst>
        </pc:picChg>
        <pc:picChg chg="add mod modCrop">
          <ac:chgData name="zizou ticherafi" userId="3c65ca9b3337dd66" providerId="LiveId" clId="{28D91864-324A-468B-BA27-4579CFD82DC1}" dt="2023-12-30T20:41:16.103" v="964" actId="14100"/>
          <ac:picMkLst>
            <pc:docMk/>
            <pc:sldMk cId="670986595" sldId="259"/>
            <ac:picMk id="9" creationId="{5273FECF-3489-4A7B-BA18-4EE58866898B}"/>
          </ac:picMkLst>
        </pc:picChg>
      </pc:sldChg>
      <pc:sldChg chg="addSp delSp modSp new mod modTransition">
        <pc:chgData name="zizou ticherafi" userId="3c65ca9b3337dd66" providerId="LiveId" clId="{28D91864-324A-468B-BA27-4579CFD82DC1}" dt="2023-12-31T17:33:15.666" v="2528"/>
        <pc:sldMkLst>
          <pc:docMk/>
          <pc:sldMk cId="2544404549" sldId="260"/>
        </pc:sldMkLst>
        <pc:spChg chg="del">
          <ac:chgData name="zizou ticherafi" userId="3c65ca9b3337dd66" providerId="LiveId" clId="{28D91864-324A-468B-BA27-4579CFD82DC1}" dt="2023-12-30T20:36:36.235" v="938" actId="478"/>
          <ac:spMkLst>
            <pc:docMk/>
            <pc:sldMk cId="2544404549" sldId="260"/>
            <ac:spMk id="2" creationId="{16020973-9391-4C68-9372-223D3ADF4B87}"/>
          </ac:spMkLst>
        </pc:spChg>
        <pc:spChg chg="mod">
          <ac:chgData name="zizou ticherafi" userId="3c65ca9b3337dd66" providerId="LiveId" clId="{28D91864-324A-468B-BA27-4579CFD82DC1}" dt="2023-12-31T17:20:27.621" v="2496" actId="207"/>
          <ac:spMkLst>
            <pc:docMk/>
            <pc:sldMk cId="2544404549" sldId="260"/>
            <ac:spMk id="3" creationId="{06398845-6222-4A01-831F-4F6B2B8798FF}"/>
          </ac:spMkLst>
        </pc:spChg>
        <pc:spChg chg="add mod">
          <ac:chgData name="zizou ticherafi" userId="3c65ca9b3337dd66" providerId="LiveId" clId="{28D91864-324A-468B-BA27-4579CFD82DC1}" dt="2023-12-31T15:58:22.737" v="2197" actId="20577"/>
          <ac:spMkLst>
            <pc:docMk/>
            <pc:sldMk cId="2544404549" sldId="260"/>
            <ac:spMk id="4" creationId="{51A97A16-4910-49F9-8270-EA9C17D08BB6}"/>
          </ac:spMkLst>
        </pc:spChg>
        <pc:picChg chg="add mod modCrop">
          <ac:chgData name="zizou ticherafi" userId="3c65ca9b3337dd66" providerId="LiveId" clId="{28D91864-324A-468B-BA27-4579CFD82DC1}" dt="2023-12-30T20:51:24.018" v="1229" actId="1440"/>
          <ac:picMkLst>
            <pc:docMk/>
            <pc:sldMk cId="2544404549" sldId="260"/>
            <ac:picMk id="6" creationId="{004E2F49-AAC3-441D-AD57-37453C9663AD}"/>
          </ac:picMkLst>
        </pc:picChg>
        <pc:picChg chg="add mod ord">
          <ac:chgData name="zizou ticherafi" userId="3c65ca9b3337dd66" providerId="LiveId" clId="{28D91864-324A-468B-BA27-4579CFD82DC1}" dt="2023-12-31T16:01:19.323" v="2228" actId="1440"/>
          <ac:picMkLst>
            <pc:docMk/>
            <pc:sldMk cId="2544404549" sldId="260"/>
            <ac:picMk id="8" creationId="{EB65EC67-86CF-4CD1-869F-1AFCFF928811}"/>
          </ac:picMkLst>
        </pc:picChg>
      </pc:sldChg>
      <pc:sldChg chg="addSp delSp modSp new mod modTransition">
        <pc:chgData name="zizou ticherafi" userId="3c65ca9b3337dd66" providerId="LiveId" clId="{28D91864-324A-468B-BA27-4579CFD82DC1}" dt="2023-12-31T17:33:15.666" v="2528"/>
        <pc:sldMkLst>
          <pc:docMk/>
          <pc:sldMk cId="3759784664" sldId="261"/>
        </pc:sldMkLst>
        <pc:spChg chg="del">
          <ac:chgData name="zizou ticherafi" userId="3c65ca9b3337dd66" providerId="LiveId" clId="{28D91864-324A-468B-BA27-4579CFD82DC1}" dt="2023-12-30T21:06:25.796" v="1635" actId="478"/>
          <ac:spMkLst>
            <pc:docMk/>
            <pc:sldMk cId="3759784664" sldId="261"/>
            <ac:spMk id="2" creationId="{6F8862BB-F233-4348-A72A-1AFE71D08017}"/>
          </ac:spMkLst>
        </pc:spChg>
        <pc:spChg chg="mod">
          <ac:chgData name="zizou ticherafi" userId="3c65ca9b3337dd66" providerId="LiveId" clId="{28D91864-324A-468B-BA27-4579CFD82DC1}" dt="2023-12-31T17:21:22.749" v="2503" actId="207"/>
          <ac:spMkLst>
            <pc:docMk/>
            <pc:sldMk cId="3759784664" sldId="261"/>
            <ac:spMk id="3" creationId="{DD59C5D0-0ABA-446D-94F0-CA718569828A}"/>
          </ac:spMkLst>
        </pc:spChg>
        <pc:spChg chg="add mod">
          <ac:chgData name="zizou ticherafi" userId="3c65ca9b3337dd66" providerId="LiveId" clId="{28D91864-324A-468B-BA27-4579CFD82DC1}" dt="2023-12-31T15:58:29.334" v="2200" actId="20577"/>
          <ac:spMkLst>
            <pc:docMk/>
            <pc:sldMk cId="3759784664" sldId="261"/>
            <ac:spMk id="4" creationId="{0D4CA1E2-C86C-4BE5-9F66-9D5B5A78BAA7}"/>
          </ac:spMkLst>
        </pc:spChg>
        <pc:picChg chg="add mod">
          <ac:chgData name="zizou ticherafi" userId="3c65ca9b3337dd66" providerId="LiveId" clId="{28D91864-324A-468B-BA27-4579CFD82DC1}" dt="2023-12-30T21:08:14.949" v="1643"/>
          <ac:picMkLst>
            <pc:docMk/>
            <pc:sldMk cId="3759784664" sldId="261"/>
            <ac:picMk id="5" creationId="{EB795223-0906-4EC9-8072-AED91832FCEE}"/>
          </ac:picMkLst>
        </pc:picChg>
        <pc:picChg chg="add del mod">
          <ac:chgData name="zizou ticherafi" userId="3c65ca9b3337dd66" providerId="LiveId" clId="{28D91864-324A-468B-BA27-4579CFD82DC1}" dt="2023-12-31T13:03:54.144" v="1827" actId="478"/>
          <ac:picMkLst>
            <pc:docMk/>
            <pc:sldMk cId="3759784664" sldId="261"/>
            <ac:picMk id="6" creationId="{1659B1A3-9ED1-44AE-81FB-65CA01E64269}"/>
          </ac:picMkLst>
        </pc:picChg>
        <pc:picChg chg="add mod">
          <ac:chgData name="zizou ticherafi" userId="3c65ca9b3337dd66" providerId="LiveId" clId="{28D91864-324A-468B-BA27-4579CFD82DC1}" dt="2023-12-31T16:01:28.672" v="2229" actId="1440"/>
          <ac:picMkLst>
            <pc:docMk/>
            <pc:sldMk cId="3759784664" sldId="261"/>
            <ac:picMk id="7" creationId="{E5173F84-FAAA-4737-963D-9144F206A9F0}"/>
          </ac:picMkLst>
        </pc:picChg>
      </pc:sldChg>
      <pc:sldChg chg="addSp delSp modSp new mod modTransition">
        <pc:chgData name="zizou ticherafi" userId="3c65ca9b3337dd66" providerId="LiveId" clId="{28D91864-324A-468B-BA27-4579CFD82DC1}" dt="2023-12-31T17:33:15.666" v="2528"/>
        <pc:sldMkLst>
          <pc:docMk/>
          <pc:sldMk cId="1162288002" sldId="262"/>
        </pc:sldMkLst>
        <pc:spChg chg="del">
          <ac:chgData name="zizou ticherafi" userId="3c65ca9b3337dd66" providerId="LiveId" clId="{28D91864-324A-468B-BA27-4579CFD82DC1}" dt="2023-12-31T12:59:52.880" v="1789" actId="478"/>
          <ac:spMkLst>
            <pc:docMk/>
            <pc:sldMk cId="1162288002" sldId="262"/>
            <ac:spMk id="2" creationId="{6C367B8F-AC7B-4E32-BE05-E10CE8EE12C0}"/>
          </ac:spMkLst>
        </pc:spChg>
        <pc:spChg chg="add del">
          <ac:chgData name="zizou ticherafi" userId="3c65ca9b3337dd66" providerId="LiveId" clId="{28D91864-324A-468B-BA27-4579CFD82DC1}" dt="2023-12-31T13:02:23.007" v="1809" actId="931"/>
          <ac:spMkLst>
            <pc:docMk/>
            <pc:sldMk cId="1162288002" sldId="262"/>
            <ac:spMk id="3" creationId="{65E30A31-487D-4DDD-8105-1668A6973417}"/>
          </ac:spMkLst>
        </pc:spChg>
        <pc:spChg chg="add mod">
          <ac:chgData name="zizou ticherafi" userId="3c65ca9b3337dd66" providerId="LiveId" clId="{28D91864-324A-468B-BA27-4579CFD82DC1}" dt="2023-12-31T15:58:40.491" v="2203" actId="20577"/>
          <ac:spMkLst>
            <pc:docMk/>
            <pc:sldMk cId="1162288002" sldId="262"/>
            <ac:spMk id="4" creationId="{51ADF23C-78A4-4B84-925E-CC72ADF920C4}"/>
          </ac:spMkLst>
        </pc:spChg>
        <pc:spChg chg="add del mod">
          <ac:chgData name="zizou ticherafi" userId="3c65ca9b3337dd66" providerId="LiveId" clId="{28D91864-324A-468B-BA27-4579CFD82DC1}" dt="2023-12-31T17:21:44.226" v="2506" actId="207"/>
          <ac:spMkLst>
            <pc:docMk/>
            <pc:sldMk cId="1162288002" sldId="262"/>
            <ac:spMk id="9" creationId="{C070B0F9-9DAB-4DD0-ACDE-7E4EF07F2191}"/>
          </ac:spMkLst>
        </pc:spChg>
        <pc:graphicFrameChg chg="add mod modGraphic">
          <ac:chgData name="zizou ticherafi" userId="3c65ca9b3337dd66" providerId="LiveId" clId="{28D91864-324A-468B-BA27-4579CFD82DC1}" dt="2023-12-31T17:17:03.430" v="2477" actId="1076"/>
          <ac:graphicFrameMkLst>
            <pc:docMk/>
            <pc:sldMk cId="1162288002" sldId="262"/>
            <ac:graphicFrameMk id="13" creationId="{F0748DA4-308B-4732-8065-C12B0632587B}"/>
          </ac:graphicFrameMkLst>
        </pc:graphicFrameChg>
        <pc:picChg chg="add mod">
          <ac:chgData name="zizou ticherafi" userId="3c65ca9b3337dd66" providerId="LiveId" clId="{28D91864-324A-468B-BA27-4579CFD82DC1}" dt="2023-12-31T17:17:05.739" v="2478" actId="1076"/>
          <ac:picMkLst>
            <pc:docMk/>
            <pc:sldMk cId="1162288002" sldId="262"/>
            <ac:picMk id="3" creationId="{606BAFE0-EE74-4762-B3E7-1A41F0623444}"/>
          </ac:picMkLst>
        </pc:picChg>
        <pc:picChg chg="add del mod">
          <ac:chgData name="zizou ticherafi" userId="3c65ca9b3337dd66" providerId="LiveId" clId="{28D91864-324A-468B-BA27-4579CFD82DC1}" dt="2023-12-31T13:02:07.313" v="1808" actId="931"/>
          <ac:picMkLst>
            <pc:docMk/>
            <pc:sldMk cId="1162288002" sldId="262"/>
            <ac:picMk id="6" creationId="{09576A22-4471-420D-83B4-385219EBD9EE}"/>
          </ac:picMkLst>
        </pc:picChg>
        <pc:picChg chg="add del mod">
          <ac:chgData name="zizou ticherafi" userId="3c65ca9b3337dd66" providerId="LiveId" clId="{28D91864-324A-468B-BA27-4579CFD82DC1}" dt="2023-12-31T13:02:25.664" v="1810" actId="478"/>
          <ac:picMkLst>
            <pc:docMk/>
            <pc:sldMk cId="1162288002" sldId="262"/>
            <ac:picMk id="8" creationId="{D0843ED6-A6FF-43B0-A084-F5F2D8F60B73}"/>
          </ac:picMkLst>
        </pc:picChg>
        <pc:picChg chg="add del mod">
          <ac:chgData name="zizou ticherafi" userId="3c65ca9b3337dd66" providerId="LiveId" clId="{28D91864-324A-468B-BA27-4579CFD82DC1}" dt="2023-12-31T13:03:14.490" v="1822" actId="931"/>
          <ac:picMkLst>
            <pc:docMk/>
            <pc:sldMk cId="1162288002" sldId="262"/>
            <ac:picMk id="11" creationId="{50D17C79-5316-4BB2-BFEF-2EECF86B6C02}"/>
          </ac:picMkLst>
        </pc:picChg>
        <pc:picChg chg="add mod">
          <ac:chgData name="zizou ticherafi" userId="3c65ca9b3337dd66" providerId="LiveId" clId="{28D91864-324A-468B-BA27-4579CFD82DC1}" dt="2023-12-31T13:04:26.252" v="1835" actId="29295"/>
          <ac:picMkLst>
            <pc:docMk/>
            <pc:sldMk cId="1162288002" sldId="262"/>
            <ac:picMk id="12" creationId="{B0300AD2-A9EB-457D-92C3-B69C2FAFAC39}"/>
          </ac:picMkLst>
        </pc:picChg>
      </pc:sldChg>
      <pc:sldChg chg="addSp delSp modSp new mod modTransition">
        <pc:chgData name="zizou ticherafi" userId="3c65ca9b3337dd66" providerId="LiveId" clId="{28D91864-324A-468B-BA27-4579CFD82DC1}" dt="2023-12-31T22:08:29.597" v="2604" actId="207"/>
        <pc:sldMkLst>
          <pc:docMk/>
          <pc:sldMk cId="3438062243" sldId="263"/>
        </pc:sldMkLst>
        <pc:spChg chg="del">
          <ac:chgData name="zizou ticherafi" userId="3c65ca9b3337dd66" providerId="LiveId" clId="{28D91864-324A-468B-BA27-4579CFD82DC1}" dt="2023-12-31T15:18:29.751" v="1883" actId="478"/>
          <ac:spMkLst>
            <pc:docMk/>
            <pc:sldMk cId="3438062243" sldId="263"/>
            <ac:spMk id="2" creationId="{F1B1760E-A523-464B-BD86-F9B27C01019C}"/>
          </ac:spMkLst>
        </pc:spChg>
        <pc:spChg chg="add del mod">
          <ac:chgData name="zizou ticherafi" userId="3c65ca9b3337dd66" providerId="LiveId" clId="{28D91864-324A-468B-BA27-4579CFD82DC1}" dt="2023-12-31T22:08:29.597" v="2604" actId="207"/>
          <ac:spMkLst>
            <pc:docMk/>
            <pc:sldMk cId="3438062243" sldId="263"/>
            <ac:spMk id="3" creationId="{5CF1EECF-B5D3-46DB-9C29-0EFC2FB9A1CD}"/>
          </ac:spMkLst>
        </pc:spChg>
        <pc:spChg chg="add mod">
          <ac:chgData name="zizou ticherafi" userId="3c65ca9b3337dd66" providerId="LiveId" clId="{28D91864-324A-468B-BA27-4579CFD82DC1}" dt="2023-12-31T15:58:45.423" v="2206" actId="20577"/>
          <ac:spMkLst>
            <pc:docMk/>
            <pc:sldMk cId="3438062243" sldId="263"/>
            <ac:spMk id="4" creationId="{5AAEBE58-4E58-400B-B6F6-DE9C361B8B1E}"/>
          </ac:spMkLst>
        </pc:spChg>
        <pc:spChg chg="add del">
          <ac:chgData name="zizou ticherafi" userId="3c65ca9b3337dd66" providerId="LiveId" clId="{28D91864-324A-468B-BA27-4579CFD82DC1}" dt="2023-12-31T15:25:21.631" v="1936"/>
          <ac:spMkLst>
            <pc:docMk/>
            <pc:sldMk cId="3438062243" sldId="263"/>
            <ac:spMk id="7" creationId="{3D24CE0E-EE1C-4265-BC2D-81632F63CD75}"/>
          </ac:spMkLst>
        </pc:spChg>
        <pc:spChg chg="add del mod">
          <ac:chgData name="zizou ticherafi" userId="3c65ca9b3337dd66" providerId="LiveId" clId="{28D91864-324A-468B-BA27-4579CFD82DC1}" dt="2023-12-31T15:26:00.984" v="1977"/>
          <ac:spMkLst>
            <pc:docMk/>
            <pc:sldMk cId="3438062243" sldId="263"/>
            <ac:spMk id="8" creationId="{C701DD57-51DF-485C-9F9B-A002A7C7B2C7}"/>
          </ac:spMkLst>
        </pc:spChg>
        <pc:graphicFrameChg chg="add mod modGraphic">
          <ac:chgData name="zizou ticherafi" userId="3c65ca9b3337dd66" providerId="LiveId" clId="{28D91864-324A-468B-BA27-4579CFD82DC1}" dt="2023-12-31T17:14:36.193" v="2468" actId="207"/>
          <ac:graphicFrameMkLst>
            <pc:docMk/>
            <pc:sldMk cId="3438062243" sldId="263"/>
            <ac:graphicFrameMk id="6" creationId="{9D5D7DEB-A2C5-4707-B59E-6F5609C24C83}"/>
          </ac:graphicFrameMkLst>
        </pc:graphicFrameChg>
        <pc:picChg chg="add mod">
          <ac:chgData name="zizou ticherafi" userId="3c65ca9b3337dd66" providerId="LiveId" clId="{28D91864-324A-468B-BA27-4579CFD82DC1}" dt="2023-12-31T15:18:37.640" v="1885"/>
          <ac:picMkLst>
            <pc:docMk/>
            <pc:sldMk cId="3438062243" sldId="263"/>
            <ac:picMk id="5" creationId="{C4688209-09D6-40C4-867F-3C5EBAB3F7F7}"/>
          </ac:picMkLst>
        </pc:picChg>
        <pc:picChg chg="add mod">
          <ac:chgData name="zizou ticherafi" userId="3c65ca9b3337dd66" providerId="LiveId" clId="{28D91864-324A-468B-BA27-4579CFD82DC1}" dt="2023-12-31T16:01:41.671" v="2231" actId="1440"/>
          <ac:picMkLst>
            <pc:docMk/>
            <pc:sldMk cId="3438062243" sldId="263"/>
            <ac:picMk id="10" creationId="{7F283FF9-689E-4319-BD25-F14C9256C6D7}"/>
          </ac:picMkLst>
        </pc:picChg>
      </pc:sldChg>
      <pc:sldChg chg="addSp delSp modSp new mod modTransition">
        <pc:chgData name="zizou ticherafi" userId="3c65ca9b3337dd66" providerId="LiveId" clId="{28D91864-324A-468B-BA27-4579CFD82DC1}" dt="2023-12-31T17:33:15.666" v="2528"/>
        <pc:sldMkLst>
          <pc:docMk/>
          <pc:sldMk cId="801400599" sldId="264"/>
        </pc:sldMkLst>
        <pc:spChg chg="del">
          <ac:chgData name="zizou ticherafi" userId="3c65ca9b3337dd66" providerId="LiveId" clId="{28D91864-324A-468B-BA27-4579CFD82DC1}" dt="2023-12-31T15:32:38.813" v="2008" actId="478"/>
          <ac:spMkLst>
            <pc:docMk/>
            <pc:sldMk cId="801400599" sldId="264"/>
            <ac:spMk id="2" creationId="{06E037A2-D42D-4AE1-B0B1-40951F3FD86E}"/>
          </ac:spMkLst>
        </pc:spChg>
        <pc:spChg chg="mod">
          <ac:chgData name="zizou ticherafi" userId="3c65ca9b3337dd66" providerId="LiveId" clId="{28D91864-324A-468B-BA27-4579CFD82DC1}" dt="2023-12-31T16:37:46.334" v="2462" actId="207"/>
          <ac:spMkLst>
            <pc:docMk/>
            <pc:sldMk cId="801400599" sldId="264"/>
            <ac:spMk id="3" creationId="{F3877D1F-3E82-4E1C-833A-535575F4C32F}"/>
          </ac:spMkLst>
        </pc:spChg>
        <pc:spChg chg="add mod">
          <ac:chgData name="zizou ticherafi" userId="3c65ca9b3337dd66" providerId="LiveId" clId="{28D91864-324A-468B-BA27-4579CFD82DC1}" dt="2023-12-31T16:05:58.642" v="2264" actId="403"/>
          <ac:spMkLst>
            <pc:docMk/>
            <pc:sldMk cId="801400599" sldId="264"/>
            <ac:spMk id="4" creationId="{A1215C10-95E2-4712-A939-2166ED46E4FD}"/>
          </ac:spMkLst>
        </pc:spChg>
      </pc:sldChg>
      <pc:sldChg chg="addSp delSp modSp new mod modTransition">
        <pc:chgData name="zizou ticherafi" userId="3c65ca9b3337dd66" providerId="LiveId" clId="{28D91864-324A-468B-BA27-4579CFD82DC1}" dt="2023-12-31T17:33:15.666" v="2528"/>
        <pc:sldMkLst>
          <pc:docMk/>
          <pc:sldMk cId="1018468353" sldId="265"/>
        </pc:sldMkLst>
        <pc:spChg chg="del">
          <ac:chgData name="zizou ticherafi" userId="3c65ca9b3337dd66" providerId="LiveId" clId="{28D91864-324A-468B-BA27-4579CFD82DC1}" dt="2023-12-31T15:32:23.548" v="2006" actId="478"/>
          <ac:spMkLst>
            <pc:docMk/>
            <pc:sldMk cId="1018468353" sldId="265"/>
            <ac:spMk id="2" creationId="{EA4481B0-2920-451A-B804-77C8421D90E5}"/>
          </ac:spMkLst>
        </pc:spChg>
        <pc:spChg chg="mod">
          <ac:chgData name="zizou ticherafi" userId="3c65ca9b3337dd66" providerId="LiveId" clId="{28D91864-324A-468B-BA27-4579CFD82DC1}" dt="2023-12-31T17:28:07.545" v="2517" actId="12"/>
          <ac:spMkLst>
            <pc:docMk/>
            <pc:sldMk cId="1018468353" sldId="265"/>
            <ac:spMk id="3" creationId="{C1DCFF80-ADF1-45E3-AAAA-6C26E4FDB21F}"/>
          </ac:spMkLst>
        </pc:spChg>
        <pc:spChg chg="add mod">
          <ac:chgData name="zizou ticherafi" userId="3c65ca9b3337dd66" providerId="LiveId" clId="{28D91864-324A-468B-BA27-4579CFD82DC1}" dt="2023-12-31T15:58:58.933" v="2212" actId="20577"/>
          <ac:spMkLst>
            <pc:docMk/>
            <pc:sldMk cId="1018468353" sldId="265"/>
            <ac:spMk id="4" creationId="{A381721C-AFF4-4733-A6BD-3FF190C363E3}"/>
          </ac:spMkLst>
        </pc:spChg>
        <pc:picChg chg="add del mod ord">
          <ac:chgData name="zizou ticherafi" userId="3c65ca9b3337dd66" providerId="LiveId" clId="{28D91864-324A-468B-BA27-4579CFD82DC1}" dt="2023-12-31T15:50:59.413" v="2117" actId="478"/>
          <ac:picMkLst>
            <pc:docMk/>
            <pc:sldMk cId="1018468353" sldId="265"/>
            <ac:picMk id="6" creationId="{C6FD48EC-9BAD-4896-9876-3D0198932B2D}"/>
          </ac:picMkLst>
        </pc:picChg>
        <pc:picChg chg="add del mod ord">
          <ac:chgData name="zizou ticherafi" userId="3c65ca9b3337dd66" providerId="LiveId" clId="{28D91864-324A-468B-BA27-4579CFD82DC1}" dt="2023-12-31T15:50:59.413" v="2117" actId="478"/>
          <ac:picMkLst>
            <pc:docMk/>
            <pc:sldMk cId="1018468353" sldId="265"/>
            <ac:picMk id="8" creationId="{0C909017-2586-4FCF-B075-B49A93825ADA}"/>
          </ac:picMkLst>
        </pc:picChg>
        <pc:picChg chg="add del mod ord">
          <ac:chgData name="zizou ticherafi" userId="3c65ca9b3337dd66" providerId="LiveId" clId="{28D91864-324A-468B-BA27-4579CFD82DC1}" dt="2023-12-31T15:50:59.413" v="2117" actId="478"/>
          <ac:picMkLst>
            <pc:docMk/>
            <pc:sldMk cId="1018468353" sldId="265"/>
            <ac:picMk id="10" creationId="{5BD4E2B4-6057-481D-AB5A-E0C1A858A77A}"/>
          </ac:picMkLst>
        </pc:picChg>
        <pc:picChg chg="add del mod ord">
          <ac:chgData name="zizou ticherafi" userId="3c65ca9b3337dd66" providerId="LiveId" clId="{28D91864-324A-468B-BA27-4579CFD82DC1}" dt="2023-12-31T15:50:59.413" v="2117" actId="478"/>
          <ac:picMkLst>
            <pc:docMk/>
            <pc:sldMk cId="1018468353" sldId="265"/>
            <ac:picMk id="12" creationId="{25303451-D0CD-480B-BB32-FE78091A54C3}"/>
          </ac:picMkLst>
        </pc:picChg>
        <pc:picChg chg="add mod">
          <ac:chgData name="zizou ticherafi" userId="3c65ca9b3337dd66" providerId="LiveId" clId="{28D91864-324A-468B-BA27-4579CFD82DC1}" dt="2023-12-31T16:01:50.639" v="2233" actId="1440"/>
          <ac:picMkLst>
            <pc:docMk/>
            <pc:sldMk cId="1018468353" sldId="265"/>
            <ac:picMk id="14" creationId="{05E31A6E-CC21-4027-925A-6D41EC0F23E2}"/>
          </ac:picMkLst>
        </pc:picChg>
        <pc:picChg chg="add mod">
          <ac:chgData name="zizou ticherafi" userId="3c65ca9b3337dd66" providerId="LiveId" clId="{28D91864-324A-468B-BA27-4579CFD82DC1}" dt="2023-12-31T16:01:52.415" v="2234" actId="1440"/>
          <ac:picMkLst>
            <pc:docMk/>
            <pc:sldMk cId="1018468353" sldId="265"/>
            <ac:picMk id="16" creationId="{E22A2565-7750-4CC6-8569-19A2677D8E13}"/>
          </ac:picMkLst>
        </pc:picChg>
        <pc:picChg chg="add mod">
          <ac:chgData name="zizou ticherafi" userId="3c65ca9b3337dd66" providerId="LiveId" clId="{28D91864-324A-468B-BA27-4579CFD82DC1}" dt="2023-12-31T16:01:48.524" v="2232" actId="1440"/>
          <ac:picMkLst>
            <pc:docMk/>
            <pc:sldMk cId="1018468353" sldId="265"/>
            <ac:picMk id="18" creationId="{EF2FCB03-13CA-41BB-94BD-C93E385A50B8}"/>
          </ac:picMkLst>
        </pc:picChg>
        <pc:picChg chg="add mod">
          <ac:chgData name="zizou ticherafi" userId="3c65ca9b3337dd66" providerId="LiveId" clId="{28D91864-324A-468B-BA27-4579CFD82DC1}" dt="2023-12-31T16:01:54.300" v="2235" actId="1440"/>
          <ac:picMkLst>
            <pc:docMk/>
            <pc:sldMk cId="1018468353" sldId="265"/>
            <ac:picMk id="20" creationId="{4D4D7E89-338B-4A19-85FC-17D437ADBF88}"/>
          </ac:picMkLst>
        </pc:picChg>
      </pc:sldChg>
      <pc:sldChg chg="addSp delSp modSp new mod modTransition">
        <pc:chgData name="zizou ticherafi" userId="3c65ca9b3337dd66" providerId="LiveId" clId="{28D91864-324A-468B-BA27-4579CFD82DC1}" dt="2023-12-31T17:33:15.666" v="2528"/>
        <pc:sldMkLst>
          <pc:docMk/>
          <pc:sldMk cId="3770839245" sldId="266"/>
        </pc:sldMkLst>
        <pc:spChg chg="del">
          <ac:chgData name="zizou ticherafi" userId="3c65ca9b3337dd66" providerId="LiveId" clId="{28D91864-324A-468B-BA27-4579CFD82DC1}" dt="2023-12-31T15:41:11.659" v="2105" actId="478"/>
          <ac:spMkLst>
            <pc:docMk/>
            <pc:sldMk cId="3770839245" sldId="266"/>
            <ac:spMk id="2" creationId="{609F7911-26B4-4D46-A8D5-A4C7F7F0CBEA}"/>
          </ac:spMkLst>
        </pc:spChg>
        <pc:spChg chg="mod">
          <ac:chgData name="zizou ticherafi" userId="3c65ca9b3337dd66" providerId="LiveId" clId="{28D91864-324A-468B-BA27-4579CFD82DC1}" dt="2023-12-31T16:17:57.936" v="2288"/>
          <ac:spMkLst>
            <pc:docMk/>
            <pc:sldMk cId="3770839245" sldId="266"/>
            <ac:spMk id="3" creationId="{BA20E4C1-1B96-4BA0-A095-0B283C131862}"/>
          </ac:spMkLst>
        </pc:spChg>
        <pc:spChg chg="add mod">
          <ac:chgData name="zizou ticherafi" userId="3c65ca9b3337dd66" providerId="LiveId" clId="{28D91864-324A-468B-BA27-4579CFD82DC1}" dt="2023-12-31T15:59:04.194" v="2216" actId="20577"/>
          <ac:spMkLst>
            <pc:docMk/>
            <pc:sldMk cId="3770839245" sldId="266"/>
            <ac:spMk id="4" creationId="{6E719775-C5A4-457F-BCCE-D3B42903A0CF}"/>
          </ac:spMkLst>
        </pc:spChg>
      </pc:sldChg>
      <pc:sldChg chg="addSp delSp modSp new mod modTransition">
        <pc:chgData name="zizou ticherafi" userId="3c65ca9b3337dd66" providerId="LiveId" clId="{28D91864-324A-468B-BA27-4579CFD82DC1}" dt="2023-12-31T17:33:15.666" v="2528"/>
        <pc:sldMkLst>
          <pc:docMk/>
          <pc:sldMk cId="3914943443" sldId="267"/>
        </pc:sldMkLst>
        <pc:spChg chg="del">
          <ac:chgData name="zizou ticherafi" userId="3c65ca9b3337dd66" providerId="LiveId" clId="{28D91864-324A-468B-BA27-4579CFD82DC1}" dt="2023-12-31T15:53:45.709" v="2144" actId="478"/>
          <ac:spMkLst>
            <pc:docMk/>
            <pc:sldMk cId="3914943443" sldId="267"/>
            <ac:spMk id="2" creationId="{4D7FFEAD-D7DE-414D-9672-70A85F145724}"/>
          </ac:spMkLst>
        </pc:spChg>
        <pc:spChg chg="mod">
          <ac:chgData name="zizou ticherafi" userId="3c65ca9b3337dd66" providerId="LiveId" clId="{28D91864-324A-468B-BA27-4579CFD82DC1}" dt="2023-12-31T17:17:51.421" v="2484" actId="20577"/>
          <ac:spMkLst>
            <pc:docMk/>
            <pc:sldMk cId="3914943443" sldId="267"/>
            <ac:spMk id="3" creationId="{25779E75-81A7-43F2-B2C7-CFA2F7242E11}"/>
          </ac:spMkLst>
        </pc:spChg>
        <pc:spChg chg="add mod">
          <ac:chgData name="zizou ticherafi" userId="3c65ca9b3337dd66" providerId="LiveId" clId="{28D91864-324A-468B-BA27-4579CFD82DC1}" dt="2023-12-31T15:58:03.735" v="2188" actId="20577"/>
          <ac:spMkLst>
            <pc:docMk/>
            <pc:sldMk cId="3914943443" sldId="267"/>
            <ac:spMk id="4" creationId="{2BC09320-602C-4348-97BC-E28CB7CA21D1}"/>
          </ac:spMkLst>
        </pc:spChg>
        <pc:picChg chg="add mod modCrop">
          <ac:chgData name="zizou ticherafi" userId="3c65ca9b3337dd66" providerId="LiveId" clId="{28D91864-324A-468B-BA27-4579CFD82DC1}" dt="2023-12-31T15:56:01.596" v="2172" actId="1440"/>
          <ac:picMkLst>
            <pc:docMk/>
            <pc:sldMk cId="3914943443" sldId="267"/>
            <ac:picMk id="5" creationId="{A7345CDE-0EA8-4AD5-ABC0-FCAD53ACFF90}"/>
          </ac:picMkLst>
        </pc:picChg>
      </pc:sldChg>
      <pc:sldChg chg="modSp new mod modTransition">
        <pc:chgData name="zizou ticherafi" userId="3c65ca9b3337dd66" providerId="LiveId" clId="{28D91864-324A-468B-BA27-4579CFD82DC1}" dt="2023-12-31T17:33:15.666" v="2528"/>
        <pc:sldMkLst>
          <pc:docMk/>
          <pc:sldMk cId="2861572305" sldId="268"/>
        </pc:sldMkLst>
        <pc:spChg chg="mod">
          <ac:chgData name="zizou ticherafi" userId="3c65ca9b3337dd66" providerId="LiveId" clId="{28D91864-324A-468B-BA27-4579CFD82DC1}" dt="2023-12-31T16:17:47.116" v="2280"/>
          <ac:spMkLst>
            <pc:docMk/>
            <pc:sldMk cId="2861572305" sldId="268"/>
            <ac:spMk id="2" creationId="{5C4DA0AB-DF6A-41B7-AF0C-460F24B1F121}"/>
          </ac:spMkLst>
        </pc:spChg>
        <pc:spChg chg="mod">
          <ac:chgData name="zizou ticherafi" userId="3c65ca9b3337dd66" providerId="LiveId" clId="{28D91864-324A-468B-BA27-4579CFD82DC1}" dt="2023-12-31T16:17:57.936" v="2288"/>
          <ac:spMkLst>
            <pc:docMk/>
            <pc:sldMk cId="2861572305" sldId="268"/>
            <ac:spMk id="3" creationId="{E8A7DF8F-7191-431E-9D8C-A1FAB91AF25A}"/>
          </ac:spMkLst>
        </pc:spChg>
      </pc:sldChg>
      <pc:sldChg chg="addSp delSp modSp new del mod ord modTransition">
        <pc:chgData name="zizou ticherafi" userId="3c65ca9b3337dd66" providerId="LiveId" clId="{28D91864-324A-468B-BA27-4579CFD82DC1}" dt="2023-12-31T16:20:48.216" v="2293" actId="47"/>
        <pc:sldMkLst>
          <pc:docMk/>
          <pc:sldMk cId="3451268894" sldId="269"/>
        </pc:sldMkLst>
        <pc:spChg chg="mod">
          <ac:chgData name="zizou ticherafi" userId="3c65ca9b3337dd66" providerId="LiveId" clId="{28D91864-324A-468B-BA27-4579CFD82DC1}" dt="2023-12-31T16:10:38.349" v="2270" actId="1076"/>
          <ac:spMkLst>
            <pc:docMk/>
            <pc:sldMk cId="3451268894" sldId="269"/>
            <ac:spMk id="2" creationId="{FD4052F7-663E-415E-979C-8A1EDDE7A9F2}"/>
          </ac:spMkLst>
        </pc:spChg>
        <pc:spChg chg="mod">
          <ac:chgData name="zizou ticherafi" userId="3c65ca9b3337dd66" providerId="LiveId" clId="{28D91864-324A-468B-BA27-4579CFD82DC1}" dt="2023-12-31T16:17:57.936" v="2288"/>
          <ac:spMkLst>
            <pc:docMk/>
            <pc:sldMk cId="3451268894" sldId="269"/>
            <ac:spMk id="3" creationId="{5F6C96A6-087A-4D5F-9F7F-6D83F60D3CFD}"/>
          </ac:spMkLst>
        </pc:spChg>
        <pc:picChg chg="add del">
          <ac:chgData name="zizou ticherafi" userId="3c65ca9b3337dd66" providerId="LiveId" clId="{28D91864-324A-468B-BA27-4579CFD82DC1}" dt="2023-12-31T16:20:05.536" v="2290" actId="478"/>
          <ac:picMkLst>
            <pc:docMk/>
            <pc:sldMk cId="3451268894" sldId="269"/>
            <ac:picMk id="4" creationId="{DAE5D1A8-A59F-41B2-9FEE-EFAE698A58E6}"/>
          </ac:picMkLst>
        </pc:picChg>
      </pc:sldChg>
      <pc:sldChg chg="modSp mod modTransition">
        <pc:chgData name="zizou ticherafi" userId="3c65ca9b3337dd66" providerId="LiveId" clId="{28D91864-324A-468B-BA27-4579CFD82DC1}" dt="2023-12-31T17:33:15.666" v="2528"/>
        <pc:sldMkLst>
          <pc:docMk/>
          <pc:sldMk cId="0" sldId="270"/>
        </pc:sldMkLst>
        <pc:spChg chg="mod">
          <ac:chgData name="zizou ticherafi" userId="3c65ca9b3337dd66" providerId="LiveId" clId="{28D91864-324A-468B-BA27-4579CFD82DC1}" dt="2023-12-31T16:36:54.971" v="2460" actId="14100"/>
          <ac:spMkLst>
            <pc:docMk/>
            <pc:sldMk cId="0" sldId="270"/>
            <ac:spMk id="2198" creationId="{CDB88EB4-79A0-4F68-8937-9144679AAF1F}"/>
          </ac:spMkLst>
        </pc:spChg>
        <pc:spChg chg="mod">
          <ac:chgData name="zizou ticherafi" userId="3c65ca9b3337dd66" providerId="LiveId" clId="{28D91864-324A-468B-BA27-4579CFD82DC1}" dt="2023-12-31T16:35:46.319" v="2439" actId="1076"/>
          <ac:spMkLst>
            <pc:docMk/>
            <pc:sldMk cId="0" sldId="270"/>
            <ac:spMk id="2216" creationId="{FF9A4FD3-D4E6-45AD-B8D1-FC2235D3656A}"/>
          </ac:spMkLst>
        </pc:spChg>
      </pc:sldChg>
      <pc:sldChg chg="addSp delSp modSp new mod">
        <pc:chgData name="zizou ticherafi" userId="3c65ca9b3337dd66" providerId="LiveId" clId="{28D91864-324A-468B-BA27-4579CFD82DC1}" dt="2023-12-31T21:39:14.914" v="2597" actId="2711"/>
        <pc:sldMkLst>
          <pc:docMk/>
          <pc:sldMk cId="3217530871" sldId="271"/>
        </pc:sldMkLst>
        <pc:spChg chg="add">
          <ac:chgData name="zizou ticherafi" userId="3c65ca9b3337dd66" providerId="LiveId" clId="{28D91864-324A-468B-BA27-4579CFD82DC1}" dt="2023-12-31T21:31:31.048" v="2565"/>
          <ac:spMkLst>
            <pc:docMk/>
            <pc:sldMk cId="3217530871" sldId="271"/>
            <ac:spMk id="2" creationId="{3F8665A5-1E21-467A-8767-B321FDF599E7}"/>
          </ac:spMkLst>
        </pc:spChg>
        <pc:spChg chg="del">
          <ac:chgData name="zizou ticherafi" userId="3c65ca9b3337dd66" providerId="LiveId" clId="{28D91864-324A-468B-BA27-4579CFD82DC1}" dt="2023-12-31T17:34:38.735" v="2530" actId="478"/>
          <ac:spMkLst>
            <pc:docMk/>
            <pc:sldMk cId="3217530871" sldId="271"/>
            <ac:spMk id="2" creationId="{789D2EEB-FA21-4E6B-81B1-BF7D70B5D08D}"/>
          </ac:spMkLst>
        </pc:spChg>
        <pc:spChg chg="mod">
          <ac:chgData name="zizou ticherafi" userId="3c65ca9b3337dd66" providerId="LiveId" clId="{28D91864-324A-468B-BA27-4579CFD82DC1}" dt="2023-12-31T21:39:14.914" v="2597" actId="2711"/>
          <ac:spMkLst>
            <pc:docMk/>
            <pc:sldMk cId="3217530871" sldId="271"/>
            <ac:spMk id="3" creationId="{D8AEED3D-8D18-40B0-BF33-96BC2F9D1D4B}"/>
          </ac:spMkLst>
        </pc:spChg>
      </pc:sldChg>
      <pc:sldChg chg="modSp mod">
        <pc:chgData name="zizou ticherafi" userId="3c65ca9b3337dd66" providerId="LiveId" clId="{28D91864-324A-468B-BA27-4579CFD82DC1}" dt="2023-12-31T22:09:12.769" v="2609" actId="12"/>
        <pc:sldMkLst>
          <pc:docMk/>
          <pc:sldMk cId="713721014" sldId="272"/>
        </pc:sldMkLst>
        <pc:spChg chg="mod">
          <ac:chgData name="zizou ticherafi" userId="3c65ca9b3337dd66" providerId="LiveId" clId="{28D91864-324A-468B-BA27-4579CFD82DC1}" dt="2023-12-31T22:09:12.769" v="2609" actId="12"/>
          <ac:spMkLst>
            <pc:docMk/>
            <pc:sldMk cId="713721014" sldId="272"/>
            <ac:spMk id="3" creationId="{4597C0C8-92CC-4BB8-9313-D799DF2C2655}"/>
          </ac:spMkLst>
        </pc:spChg>
      </pc:sldChg>
      <pc:sldMasterChg chg="addSldLayout">
        <pc:chgData name="zizou ticherafi" userId="3c65ca9b3337dd66" providerId="LiveId" clId="{28D91864-324A-468B-BA27-4579CFD82DC1}" dt="2023-12-30T14:47:32.534" v="0" actId="680"/>
        <pc:sldMasterMkLst>
          <pc:docMk/>
          <pc:sldMasterMk cId="233439793" sldId="2147483648"/>
        </pc:sldMasterMkLst>
        <pc:sldLayoutChg chg="add">
          <pc:chgData name="zizou ticherafi" userId="3c65ca9b3337dd66" providerId="LiveId" clId="{28D91864-324A-468B-BA27-4579CFD82DC1}" dt="2023-12-30T14:47:32.534" v="0" actId="680"/>
          <pc:sldLayoutMkLst>
            <pc:docMk/>
            <pc:sldMasterMk cId="233439793" sldId="2147483648"/>
            <pc:sldLayoutMk cId="1208103345" sldId="2147483649"/>
          </pc:sldLayoutMkLst>
        </pc:sldLayoutChg>
      </pc:sldMasterChg>
      <pc:sldMasterChg chg="modTransition modSldLayout">
        <pc:chgData name="zizou ticherafi" userId="3c65ca9b3337dd66" providerId="LiveId" clId="{28D91864-324A-468B-BA27-4579CFD82DC1}" dt="2023-12-31T17:33:15.666" v="2528"/>
        <pc:sldMasterMkLst>
          <pc:docMk/>
          <pc:sldMasterMk cId="685556197" sldId="2147483662"/>
        </pc:sldMasterMkLst>
        <pc:sldLayoutChg chg="modTransition">
          <pc:chgData name="zizou ticherafi" userId="3c65ca9b3337dd66" providerId="LiveId" clId="{28D91864-324A-468B-BA27-4579CFD82DC1}" dt="2023-12-31T17:33:15.666" v="2528"/>
          <pc:sldLayoutMkLst>
            <pc:docMk/>
            <pc:sldMasterMk cId="685556197" sldId="2147483662"/>
            <pc:sldLayoutMk cId="1215355492" sldId="2147483663"/>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1603734822" sldId="2147483664"/>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2396626088" sldId="2147483665"/>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1434518003" sldId="2147483666"/>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993676446" sldId="2147483667"/>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3109443477" sldId="2147483668"/>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2913092983" sldId="2147483669"/>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1208026010" sldId="2147483670"/>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2178370297" sldId="2147483671"/>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4269819995" sldId="2147483672"/>
          </pc:sldLayoutMkLst>
        </pc:sldLayoutChg>
        <pc:sldLayoutChg chg="modTransition">
          <pc:chgData name="zizou ticherafi" userId="3c65ca9b3337dd66" providerId="LiveId" clId="{28D91864-324A-468B-BA27-4579CFD82DC1}" dt="2023-12-31T17:33:15.666" v="2528"/>
          <pc:sldLayoutMkLst>
            <pc:docMk/>
            <pc:sldMasterMk cId="685556197" sldId="2147483662"/>
            <pc:sldLayoutMk cId="1880918684" sldId="2147483673"/>
          </pc:sldLayoutMkLst>
        </pc:sldLayoutChg>
      </pc:sldMasterChg>
      <pc:sldMasterChg chg="modTransition modSldLayout">
        <pc:chgData name="zizou ticherafi" userId="3c65ca9b3337dd66" providerId="LiveId" clId="{28D91864-324A-468B-BA27-4579CFD82DC1}" dt="2023-12-31T16:17:47.116" v="2280"/>
        <pc:sldMasterMkLst>
          <pc:docMk/>
          <pc:sldMasterMk cId="623566031" sldId="2147483674"/>
        </pc:sldMasterMkLst>
        <pc:sldLayoutChg chg="modTransition">
          <pc:chgData name="zizou ticherafi" userId="3c65ca9b3337dd66" providerId="LiveId" clId="{28D91864-324A-468B-BA27-4579CFD82DC1}" dt="2023-12-31T16:17:47.116" v="2280"/>
          <pc:sldLayoutMkLst>
            <pc:docMk/>
            <pc:sldMasterMk cId="623566031" sldId="2147483674"/>
            <pc:sldLayoutMk cId="776825974" sldId="2147483675"/>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3557291515" sldId="2147483676"/>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1770202303" sldId="2147483677"/>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1958328031" sldId="2147483678"/>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95686395" sldId="2147483679"/>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495667061" sldId="2147483680"/>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2574497217" sldId="2147483681"/>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4265665258" sldId="2147483682"/>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44806727" sldId="2147483683"/>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2650252455" sldId="2147483684"/>
          </pc:sldLayoutMkLst>
        </pc:sldLayoutChg>
        <pc:sldLayoutChg chg="modTransition">
          <pc:chgData name="zizou ticherafi" userId="3c65ca9b3337dd66" providerId="LiveId" clId="{28D91864-324A-468B-BA27-4579CFD82DC1}" dt="2023-12-31T16:17:47.116" v="2280"/>
          <pc:sldLayoutMkLst>
            <pc:docMk/>
            <pc:sldMasterMk cId="623566031" sldId="2147483674"/>
            <pc:sldLayoutMk cId="3126154329" sldId="2147483685"/>
          </pc:sldLayoutMkLst>
        </pc:sldLayoutChg>
      </pc:sldMasterChg>
      <pc:sldMasterChg chg="modTransition modSldLayout">
        <pc:chgData name="zizou ticherafi" userId="3c65ca9b3337dd66" providerId="LiveId" clId="{28D91864-324A-468B-BA27-4579CFD82DC1}" dt="2023-12-31T17:33:15.666" v="2528"/>
        <pc:sldMasterMkLst>
          <pc:docMk/>
          <pc:sldMasterMk cId="2786875004" sldId="2147483674"/>
        </pc:sldMasterMkLst>
        <pc:sldLayoutChg chg="modTransition">
          <pc:chgData name="zizou ticherafi" userId="3c65ca9b3337dd66" providerId="LiveId" clId="{28D91864-324A-468B-BA27-4579CFD82DC1}" dt="2023-12-31T17:33:15.666" v="2528"/>
          <pc:sldLayoutMkLst>
            <pc:docMk/>
            <pc:sldMasterMk cId="2786875004" sldId="2147483674"/>
            <pc:sldLayoutMk cId="309380157" sldId="2147483675"/>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1595533297" sldId="2147483676"/>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269786080" sldId="2147483677"/>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3548639225" sldId="2147483678"/>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249129556" sldId="2147483679"/>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106907892" sldId="2147483680"/>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3248996840" sldId="2147483681"/>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3813160744" sldId="2147483682"/>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218398022" sldId="2147483683"/>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2512971234" sldId="2147483684"/>
          </pc:sldLayoutMkLst>
        </pc:sldLayoutChg>
        <pc:sldLayoutChg chg="modTransition">
          <pc:chgData name="zizou ticherafi" userId="3c65ca9b3337dd66" providerId="LiveId" clId="{28D91864-324A-468B-BA27-4579CFD82DC1}" dt="2023-12-31T17:33:15.666" v="2528"/>
          <pc:sldLayoutMkLst>
            <pc:docMk/>
            <pc:sldMasterMk cId="2786875004" sldId="2147483674"/>
            <pc:sldLayoutMk cId="1569470284" sldId="2147483685"/>
          </pc:sldLayoutMkLst>
        </pc:sldLayoutChg>
      </pc:sldMasterChg>
      <pc:sldMasterChg chg="modTransition modSldLayout">
        <pc:chgData name="zizou ticherafi" userId="3c65ca9b3337dd66" providerId="LiveId" clId="{28D91864-324A-468B-BA27-4579CFD82DC1}" dt="2023-12-31T16:17:57.936" v="2288"/>
        <pc:sldMasterMkLst>
          <pc:docMk/>
          <pc:sldMasterMk cId="2823862961" sldId="2147483674"/>
        </pc:sldMasterMkLst>
        <pc:sldLayoutChg chg="modTransition">
          <pc:chgData name="zizou ticherafi" userId="3c65ca9b3337dd66" providerId="LiveId" clId="{28D91864-324A-468B-BA27-4579CFD82DC1}" dt="2023-12-31T16:17:57.936" v="2288"/>
          <pc:sldLayoutMkLst>
            <pc:docMk/>
            <pc:sldMasterMk cId="2823862961" sldId="2147483674"/>
            <pc:sldLayoutMk cId="1690468625" sldId="2147483675"/>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3757156606" sldId="2147483676"/>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3383433724" sldId="2147483677"/>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3455888589" sldId="2147483678"/>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780247560" sldId="2147483679"/>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1686983000" sldId="2147483680"/>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3937297101" sldId="2147483681"/>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120625088" sldId="2147483682"/>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2594989832" sldId="2147483683"/>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1760980907" sldId="2147483690"/>
          </pc:sldLayoutMkLst>
        </pc:sldLayoutChg>
        <pc:sldLayoutChg chg="modTransition">
          <pc:chgData name="zizou ticherafi" userId="3c65ca9b3337dd66" providerId="LiveId" clId="{28D91864-324A-468B-BA27-4579CFD82DC1}" dt="2023-12-31T16:17:57.936" v="2288"/>
          <pc:sldLayoutMkLst>
            <pc:docMk/>
            <pc:sldMasterMk cId="2823862961" sldId="2147483674"/>
            <pc:sldLayoutMk cId="2599698703" sldId="214748369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7BE0-B697-4D74-B173-EE7024A33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31581C9-3BB1-491C-A8B4-792407AD0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95717B3-38F6-456A-BE1F-16D022E47B69}"/>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1CDDC6BC-CD37-4E2F-AEEC-4B270C7C1686}"/>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C9397989-CD44-40FD-B22C-B186E1B549A5}"/>
              </a:ext>
            </a:extLst>
          </p:cNvPr>
          <p:cNvSpPr>
            <a:spLocks noGrp="1"/>
          </p:cNvSpPr>
          <p:nvPr>
            <p:ph type="sldNum" sz="quarter" idx="12"/>
          </p:nvPr>
        </p:nvSpPr>
        <p:spPr/>
        <p:txBody>
          <a:bodyPr/>
          <a:lstStyle>
            <a:lvl1pPr>
              <a:defRPr/>
            </a:lvl1pPr>
          </a:lstStyle>
          <a:p>
            <a:fld id="{BEB6A063-007C-4434-85F9-D1A8CEFE9710}" type="slidenum">
              <a:rPr lang="es-ES" altLang="fr-FR" smtClean="0"/>
              <a:pPr/>
              <a:t>‹#›</a:t>
            </a:fld>
            <a:endParaRPr lang="es-ES" altLang="fr-FR"/>
          </a:p>
        </p:txBody>
      </p:sp>
    </p:spTree>
    <p:extLst>
      <p:ext uri="{BB962C8B-B14F-4D97-AF65-F5344CB8AC3E}">
        <p14:creationId xmlns:p14="http://schemas.microsoft.com/office/powerpoint/2010/main" val="1215355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EAF2-BCB6-4DE7-A722-C211EB44A4E5}"/>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563F1C0-123E-41E5-A1BF-3408B174C4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18502F5-1154-4551-9915-4E158EF9A1FF}"/>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4886A510-AEDA-4935-A593-3180D6CF8837}"/>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4C4502DC-06E5-41F1-9CFB-655C185E5382}"/>
              </a:ext>
            </a:extLst>
          </p:cNvPr>
          <p:cNvSpPr>
            <a:spLocks noGrp="1"/>
          </p:cNvSpPr>
          <p:nvPr>
            <p:ph type="sldNum" sz="quarter" idx="12"/>
          </p:nvPr>
        </p:nvSpPr>
        <p:spPr/>
        <p:txBody>
          <a:bodyPr/>
          <a:lstStyle>
            <a:lvl1pPr>
              <a:defRPr/>
            </a:lvl1pPr>
          </a:lstStyle>
          <a:p>
            <a:fld id="{5F804377-A730-4F9B-A7B6-079CC020A9BC}" type="slidenum">
              <a:rPr lang="es-ES" altLang="fr-FR" smtClean="0"/>
              <a:pPr/>
              <a:t>‹#›</a:t>
            </a:fld>
            <a:endParaRPr lang="es-ES" altLang="fr-FR"/>
          </a:p>
        </p:txBody>
      </p:sp>
    </p:spTree>
    <p:extLst>
      <p:ext uri="{BB962C8B-B14F-4D97-AF65-F5344CB8AC3E}">
        <p14:creationId xmlns:p14="http://schemas.microsoft.com/office/powerpoint/2010/main" val="42698199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F50D0-2728-4E26-90F0-F9BDDA5C9351}"/>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FB3D8D7-6ABF-4A4E-BEC9-B3E9456B3922}"/>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C08D4F-582D-4BA3-9500-7BFBB65DC254}"/>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E32A2712-747C-41D8-B426-F8AD5E923CCD}"/>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1A538270-5D70-47DD-B8DF-7E2D7201AB89}"/>
              </a:ext>
            </a:extLst>
          </p:cNvPr>
          <p:cNvSpPr>
            <a:spLocks noGrp="1"/>
          </p:cNvSpPr>
          <p:nvPr>
            <p:ph type="sldNum" sz="quarter" idx="12"/>
          </p:nvPr>
        </p:nvSpPr>
        <p:spPr/>
        <p:txBody>
          <a:bodyPr/>
          <a:lstStyle>
            <a:lvl1pPr>
              <a:defRPr/>
            </a:lvl1pPr>
          </a:lstStyle>
          <a:p>
            <a:fld id="{392DD21B-4471-48EC-8882-9FFDCEFC3A59}" type="slidenum">
              <a:rPr lang="es-ES" altLang="fr-FR" smtClean="0"/>
              <a:pPr/>
              <a:t>‹#›</a:t>
            </a:fld>
            <a:endParaRPr lang="es-ES" altLang="fr-FR"/>
          </a:p>
        </p:txBody>
      </p:sp>
    </p:spTree>
    <p:extLst>
      <p:ext uri="{BB962C8B-B14F-4D97-AF65-F5344CB8AC3E}">
        <p14:creationId xmlns:p14="http://schemas.microsoft.com/office/powerpoint/2010/main" val="1880918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02C9-FDC9-41C8-80F6-F363D505C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C4D6B04-A300-4B69-A2F7-332C66015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75542536-0D9F-4003-B06C-9BFD1B0EBD2C}"/>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B95C7262-3220-4C77-A9CC-3EA6F13022D7}"/>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D7E658BD-CE48-4D25-AF28-71F0845633F4}"/>
              </a:ext>
            </a:extLst>
          </p:cNvPr>
          <p:cNvSpPr>
            <a:spLocks noGrp="1"/>
          </p:cNvSpPr>
          <p:nvPr>
            <p:ph type="sldNum" sz="quarter" idx="12"/>
          </p:nvPr>
        </p:nvSpPr>
        <p:spPr/>
        <p:txBody>
          <a:bodyPr/>
          <a:lstStyle>
            <a:lvl1pPr>
              <a:defRPr/>
            </a:lvl1pPr>
          </a:lstStyle>
          <a:p>
            <a:fld id="{33F16D41-DFA1-4106-B129-319393F10656}" type="slidenum">
              <a:rPr lang="es-ES" altLang="fr-FR"/>
              <a:pPr/>
              <a:t>‹#›</a:t>
            </a:fld>
            <a:endParaRPr lang="es-ES" altLang="fr-FR"/>
          </a:p>
        </p:txBody>
      </p:sp>
    </p:spTree>
    <p:extLst>
      <p:ext uri="{BB962C8B-B14F-4D97-AF65-F5344CB8AC3E}">
        <p14:creationId xmlns:p14="http://schemas.microsoft.com/office/powerpoint/2010/main" val="309380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1668-6E03-40D2-B121-5EA9B5B8D73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9051856-5B34-45B6-94AE-4C8ECDB16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F6895E3-7FCE-4F4A-9FE7-0A36E2DFDB81}"/>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1FE6FC82-BAE3-410C-AFE6-62C21C12DAA6}"/>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51BE2F6F-C1C9-4D0D-AD80-21429AE2ABE1}"/>
              </a:ext>
            </a:extLst>
          </p:cNvPr>
          <p:cNvSpPr>
            <a:spLocks noGrp="1"/>
          </p:cNvSpPr>
          <p:nvPr>
            <p:ph type="sldNum" sz="quarter" idx="12"/>
          </p:nvPr>
        </p:nvSpPr>
        <p:spPr/>
        <p:txBody>
          <a:bodyPr/>
          <a:lstStyle>
            <a:lvl1pPr>
              <a:defRPr/>
            </a:lvl1pPr>
          </a:lstStyle>
          <a:p>
            <a:fld id="{D6C8045C-0FA1-4DC2-977B-7AA1B4E4FA3C}" type="slidenum">
              <a:rPr lang="es-ES" altLang="fr-FR"/>
              <a:pPr/>
              <a:t>‹#›</a:t>
            </a:fld>
            <a:endParaRPr lang="es-ES" altLang="fr-FR"/>
          </a:p>
        </p:txBody>
      </p:sp>
    </p:spTree>
    <p:extLst>
      <p:ext uri="{BB962C8B-B14F-4D97-AF65-F5344CB8AC3E}">
        <p14:creationId xmlns:p14="http://schemas.microsoft.com/office/powerpoint/2010/main" val="1595533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A7D7-71AD-4DFF-85EE-A99C40D66A7B}"/>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F7884BDB-CC0F-4254-B098-DAAB4E233D4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D537383-8DD9-4E91-8966-FF17B928DE51}"/>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5ACA2040-B08C-4C8C-B394-14B675ECB1D0}"/>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7DBD6F90-8EAA-423C-94E2-5987FA2ED2B7}"/>
              </a:ext>
            </a:extLst>
          </p:cNvPr>
          <p:cNvSpPr>
            <a:spLocks noGrp="1"/>
          </p:cNvSpPr>
          <p:nvPr>
            <p:ph type="sldNum" sz="quarter" idx="12"/>
          </p:nvPr>
        </p:nvSpPr>
        <p:spPr/>
        <p:txBody>
          <a:bodyPr/>
          <a:lstStyle>
            <a:lvl1pPr>
              <a:defRPr/>
            </a:lvl1pPr>
          </a:lstStyle>
          <a:p>
            <a:fld id="{172B6F12-44E2-475F-8DDA-4F1D314D4D08}" type="slidenum">
              <a:rPr lang="es-ES" altLang="fr-FR"/>
              <a:pPr/>
              <a:t>‹#›</a:t>
            </a:fld>
            <a:endParaRPr lang="es-ES" altLang="fr-FR"/>
          </a:p>
        </p:txBody>
      </p:sp>
    </p:spTree>
    <p:extLst>
      <p:ext uri="{BB962C8B-B14F-4D97-AF65-F5344CB8AC3E}">
        <p14:creationId xmlns:p14="http://schemas.microsoft.com/office/powerpoint/2010/main" val="269786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F8C5-0639-4E90-9CDB-7740C842240E}"/>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6BBEF1A-C941-4980-9714-FF93E2316746}"/>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39D1FD7E-7A8A-4D3B-A22E-3D204491E8CA}"/>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86D2E4DB-C291-4D0B-8D16-752F09C514E8}"/>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5DD218E8-AAE5-42D9-89CB-FEBFB1FEF158}"/>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5AAEC907-0D94-4311-A2F0-4CF4410949B1}"/>
              </a:ext>
            </a:extLst>
          </p:cNvPr>
          <p:cNvSpPr>
            <a:spLocks noGrp="1"/>
          </p:cNvSpPr>
          <p:nvPr>
            <p:ph type="sldNum" sz="quarter" idx="12"/>
          </p:nvPr>
        </p:nvSpPr>
        <p:spPr/>
        <p:txBody>
          <a:bodyPr/>
          <a:lstStyle>
            <a:lvl1pPr>
              <a:defRPr/>
            </a:lvl1pPr>
          </a:lstStyle>
          <a:p>
            <a:fld id="{595E1745-86F1-46B0-81D2-2507885F8C07}" type="slidenum">
              <a:rPr lang="es-ES" altLang="fr-FR"/>
              <a:pPr/>
              <a:t>‹#›</a:t>
            </a:fld>
            <a:endParaRPr lang="es-ES" altLang="fr-FR"/>
          </a:p>
        </p:txBody>
      </p:sp>
    </p:spTree>
    <p:extLst>
      <p:ext uri="{BB962C8B-B14F-4D97-AF65-F5344CB8AC3E}">
        <p14:creationId xmlns:p14="http://schemas.microsoft.com/office/powerpoint/2010/main" val="3548639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5513-A60B-47ED-B76B-530B6D3C04A6}"/>
              </a:ext>
            </a:extLst>
          </p:cNvPr>
          <p:cNvSpPr>
            <a:spLocks noGrp="1"/>
          </p:cNvSpPr>
          <p:nvPr>
            <p:ph type="title"/>
          </p:nvPr>
        </p:nvSpPr>
        <p:spPr>
          <a:xfrm>
            <a:off x="840317" y="365126"/>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F4273DD3-8B0C-400F-B23A-032BA7D1356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6ADAC-71D5-42C8-BE60-0E059240AB5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C08F4D9-03F2-412D-AB58-B11CCC27F04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2A30A-2D15-4FC9-B876-62AB59436F4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7FABFA5-3A41-4BF6-AA73-18C5B22581C8}"/>
              </a:ext>
            </a:extLst>
          </p:cNvPr>
          <p:cNvSpPr>
            <a:spLocks noGrp="1"/>
          </p:cNvSpPr>
          <p:nvPr>
            <p:ph type="dt" sz="half" idx="10"/>
          </p:nvPr>
        </p:nvSpPr>
        <p:spPr/>
        <p:txBody>
          <a:bodyPr/>
          <a:lstStyle>
            <a:lvl1pPr>
              <a:defRPr/>
            </a:lvl1pPr>
          </a:lstStyle>
          <a:p>
            <a:endParaRPr lang="es-ES" altLang="fr-FR"/>
          </a:p>
        </p:txBody>
      </p:sp>
      <p:sp>
        <p:nvSpPr>
          <p:cNvPr id="8" name="Footer Placeholder 7">
            <a:extLst>
              <a:ext uri="{FF2B5EF4-FFF2-40B4-BE49-F238E27FC236}">
                <a16:creationId xmlns:a16="http://schemas.microsoft.com/office/drawing/2014/main" id="{602B721F-0FCC-42DF-8973-BB7AB960CA65}"/>
              </a:ext>
            </a:extLst>
          </p:cNvPr>
          <p:cNvSpPr>
            <a:spLocks noGrp="1"/>
          </p:cNvSpPr>
          <p:nvPr>
            <p:ph type="ftr" sz="quarter" idx="11"/>
          </p:nvPr>
        </p:nvSpPr>
        <p:spPr/>
        <p:txBody>
          <a:bodyPr/>
          <a:lstStyle>
            <a:lvl1pPr>
              <a:defRPr/>
            </a:lvl1pPr>
          </a:lstStyle>
          <a:p>
            <a:endParaRPr lang="es-ES" altLang="fr-FR"/>
          </a:p>
        </p:txBody>
      </p:sp>
      <p:sp>
        <p:nvSpPr>
          <p:cNvPr id="9" name="Slide Number Placeholder 8">
            <a:extLst>
              <a:ext uri="{FF2B5EF4-FFF2-40B4-BE49-F238E27FC236}">
                <a16:creationId xmlns:a16="http://schemas.microsoft.com/office/drawing/2014/main" id="{5B89A994-ECD4-4AA3-9421-971A190C65DA}"/>
              </a:ext>
            </a:extLst>
          </p:cNvPr>
          <p:cNvSpPr>
            <a:spLocks noGrp="1"/>
          </p:cNvSpPr>
          <p:nvPr>
            <p:ph type="sldNum" sz="quarter" idx="12"/>
          </p:nvPr>
        </p:nvSpPr>
        <p:spPr/>
        <p:txBody>
          <a:bodyPr/>
          <a:lstStyle>
            <a:lvl1pPr>
              <a:defRPr/>
            </a:lvl1pPr>
          </a:lstStyle>
          <a:p>
            <a:fld id="{3F7B3180-5A0D-4E51-BAAC-77E69A2B07E1}" type="slidenum">
              <a:rPr lang="es-ES" altLang="fr-FR"/>
              <a:pPr/>
              <a:t>‹#›</a:t>
            </a:fld>
            <a:endParaRPr lang="es-ES" altLang="fr-FR"/>
          </a:p>
        </p:txBody>
      </p:sp>
    </p:spTree>
    <p:extLst>
      <p:ext uri="{BB962C8B-B14F-4D97-AF65-F5344CB8AC3E}">
        <p14:creationId xmlns:p14="http://schemas.microsoft.com/office/powerpoint/2010/main" val="249129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3E93-1432-4587-B58C-0071A55211D4}"/>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E749BB-5817-497B-9952-BCA9925BE61D}"/>
              </a:ext>
            </a:extLst>
          </p:cNvPr>
          <p:cNvSpPr>
            <a:spLocks noGrp="1"/>
          </p:cNvSpPr>
          <p:nvPr>
            <p:ph type="dt" sz="half" idx="10"/>
          </p:nvPr>
        </p:nvSpPr>
        <p:spPr/>
        <p:txBody>
          <a:bodyPr/>
          <a:lstStyle>
            <a:lvl1pPr>
              <a:defRPr/>
            </a:lvl1pPr>
          </a:lstStyle>
          <a:p>
            <a:endParaRPr lang="es-ES" altLang="fr-FR"/>
          </a:p>
        </p:txBody>
      </p:sp>
      <p:sp>
        <p:nvSpPr>
          <p:cNvPr id="4" name="Footer Placeholder 3">
            <a:extLst>
              <a:ext uri="{FF2B5EF4-FFF2-40B4-BE49-F238E27FC236}">
                <a16:creationId xmlns:a16="http://schemas.microsoft.com/office/drawing/2014/main" id="{08596F21-DEB2-4286-BD28-580FE42A3120}"/>
              </a:ext>
            </a:extLst>
          </p:cNvPr>
          <p:cNvSpPr>
            <a:spLocks noGrp="1"/>
          </p:cNvSpPr>
          <p:nvPr>
            <p:ph type="ftr" sz="quarter" idx="11"/>
          </p:nvPr>
        </p:nvSpPr>
        <p:spPr/>
        <p:txBody>
          <a:bodyPr/>
          <a:lstStyle>
            <a:lvl1pPr>
              <a:defRPr/>
            </a:lvl1pPr>
          </a:lstStyle>
          <a:p>
            <a:endParaRPr lang="es-ES" altLang="fr-FR"/>
          </a:p>
        </p:txBody>
      </p:sp>
      <p:sp>
        <p:nvSpPr>
          <p:cNvPr id="5" name="Slide Number Placeholder 4">
            <a:extLst>
              <a:ext uri="{FF2B5EF4-FFF2-40B4-BE49-F238E27FC236}">
                <a16:creationId xmlns:a16="http://schemas.microsoft.com/office/drawing/2014/main" id="{E879E68F-5386-4B11-96F5-3C359B69092B}"/>
              </a:ext>
            </a:extLst>
          </p:cNvPr>
          <p:cNvSpPr>
            <a:spLocks noGrp="1"/>
          </p:cNvSpPr>
          <p:nvPr>
            <p:ph type="sldNum" sz="quarter" idx="12"/>
          </p:nvPr>
        </p:nvSpPr>
        <p:spPr/>
        <p:txBody>
          <a:bodyPr/>
          <a:lstStyle>
            <a:lvl1pPr>
              <a:defRPr/>
            </a:lvl1pPr>
          </a:lstStyle>
          <a:p>
            <a:fld id="{71D6E71D-78CD-403C-888E-115FA0BA29E9}" type="slidenum">
              <a:rPr lang="es-ES" altLang="fr-FR"/>
              <a:pPr/>
              <a:t>‹#›</a:t>
            </a:fld>
            <a:endParaRPr lang="es-ES" altLang="fr-FR"/>
          </a:p>
        </p:txBody>
      </p:sp>
    </p:spTree>
    <p:extLst>
      <p:ext uri="{BB962C8B-B14F-4D97-AF65-F5344CB8AC3E}">
        <p14:creationId xmlns:p14="http://schemas.microsoft.com/office/powerpoint/2010/main" val="106907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86F99-572E-44E0-8A0A-00E16A498082}"/>
              </a:ext>
            </a:extLst>
          </p:cNvPr>
          <p:cNvSpPr>
            <a:spLocks noGrp="1"/>
          </p:cNvSpPr>
          <p:nvPr>
            <p:ph type="dt" sz="half" idx="10"/>
          </p:nvPr>
        </p:nvSpPr>
        <p:spPr/>
        <p:txBody>
          <a:bodyPr/>
          <a:lstStyle>
            <a:lvl1pPr>
              <a:defRPr/>
            </a:lvl1pPr>
          </a:lstStyle>
          <a:p>
            <a:endParaRPr lang="es-ES" altLang="fr-FR"/>
          </a:p>
        </p:txBody>
      </p:sp>
      <p:sp>
        <p:nvSpPr>
          <p:cNvPr id="3" name="Footer Placeholder 2">
            <a:extLst>
              <a:ext uri="{FF2B5EF4-FFF2-40B4-BE49-F238E27FC236}">
                <a16:creationId xmlns:a16="http://schemas.microsoft.com/office/drawing/2014/main" id="{FB9C8C76-D427-428F-93B2-9AA1E50FF150}"/>
              </a:ext>
            </a:extLst>
          </p:cNvPr>
          <p:cNvSpPr>
            <a:spLocks noGrp="1"/>
          </p:cNvSpPr>
          <p:nvPr>
            <p:ph type="ftr" sz="quarter" idx="11"/>
          </p:nvPr>
        </p:nvSpPr>
        <p:spPr/>
        <p:txBody>
          <a:bodyPr/>
          <a:lstStyle>
            <a:lvl1pPr>
              <a:defRPr/>
            </a:lvl1pPr>
          </a:lstStyle>
          <a:p>
            <a:endParaRPr lang="es-ES" altLang="fr-FR"/>
          </a:p>
        </p:txBody>
      </p:sp>
      <p:sp>
        <p:nvSpPr>
          <p:cNvPr id="4" name="Slide Number Placeholder 3">
            <a:extLst>
              <a:ext uri="{FF2B5EF4-FFF2-40B4-BE49-F238E27FC236}">
                <a16:creationId xmlns:a16="http://schemas.microsoft.com/office/drawing/2014/main" id="{178D8E34-2039-4A8A-8BCC-891239F888AE}"/>
              </a:ext>
            </a:extLst>
          </p:cNvPr>
          <p:cNvSpPr>
            <a:spLocks noGrp="1"/>
          </p:cNvSpPr>
          <p:nvPr>
            <p:ph type="sldNum" sz="quarter" idx="12"/>
          </p:nvPr>
        </p:nvSpPr>
        <p:spPr/>
        <p:txBody>
          <a:bodyPr/>
          <a:lstStyle>
            <a:lvl1pPr>
              <a:defRPr/>
            </a:lvl1pPr>
          </a:lstStyle>
          <a:p>
            <a:fld id="{AFF91137-3BA7-4ABB-8F70-FA2CD979AE09}" type="slidenum">
              <a:rPr lang="es-ES" altLang="fr-FR"/>
              <a:pPr/>
              <a:t>‹#›</a:t>
            </a:fld>
            <a:endParaRPr lang="es-ES" altLang="fr-FR"/>
          </a:p>
        </p:txBody>
      </p:sp>
    </p:spTree>
    <p:extLst>
      <p:ext uri="{BB962C8B-B14F-4D97-AF65-F5344CB8AC3E}">
        <p14:creationId xmlns:p14="http://schemas.microsoft.com/office/powerpoint/2010/main" val="3248996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7D34-0725-46B5-B8B3-8293E23ADFE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ECB56FA-1626-465F-A61F-8DCF056D203E}"/>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C639724F-9DD3-4E55-8EF8-305D6E0557C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C7889-34B4-448E-8543-F8A8A07426EA}"/>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89DEF02D-8535-48CF-AC3B-A25263EE034E}"/>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D884188E-4D5F-4448-A6D7-7471C3CED981}"/>
              </a:ext>
            </a:extLst>
          </p:cNvPr>
          <p:cNvSpPr>
            <a:spLocks noGrp="1"/>
          </p:cNvSpPr>
          <p:nvPr>
            <p:ph type="sldNum" sz="quarter" idx="12"/>
          </p:nvPr>
        </p:nvSpPr>
        <p:spPr/>
        <p:txBody>
          <a:bodyPr/>
          <a:lstStyle>
            <a:lvl1pPr>
              <a:defRPr/>
            </a:lvl1pPr>
          </a:lstStyle>
          <a:p>
            <a:fld id="{2DF329A7-7736-46F1-92F0-B21C36AD94D9}" type="slidenum">
              <a:rPr lang="es-ES" altLang="fr-FR"/>
              <a:pPr/>
              <a:t>‹#›</a:t>
            </a:fld>
            <a:endParaRPr lang="es-ES" altLang="fr-FR"/>
          </a:p>
        </p:txBody>
      </p:sp>
    </p:spTree>
    <p:extLst>
      <p:ext uri="{BB962C8B-B14F-4D97-AF65-F5344CB8AC3E}">
        <p14:creationId xmlns:p14="http://schemas.microsoft.com/office/powerpoint/2010/main" val="3813160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9BD9-EB10-4038-AF59-06D92DCD786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C8919D0-6C39-42EA-BE90-97D351D6C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A277C42-3185-48BF-A73B-DBD0472E6064}"/>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EAB1B688-3A78-423F-B617-E8F71D78CFA3}"/>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BDA7DE8B-B09B-4FE0-9DE5-0C1D53E4C5A9}"/>
              </a:ext>
            </a:extLst>
          </p:cNvPr>
          <p:cNvSpPr>
            <a:spLocks noGrp="1"/>
          </p:cNvSpPr>
          <p:nvPr>
            <p:ph type="sldNum" sz="quarter" idx="12"/>
          </p:nvPr>
        </p:nvSpPr>
        <p:spPr/>
        <p:txBody>
          <a:bodyPr/>
          <a:lstStyle>
            <a:lvl1pPr>
              <a:defRPr/>
            </a:lvl1pPr>
          </a:lstStyle>
          <a:p>
            <a:fld id="{A0CC8B37-9A1E-44E4-84E5-363D7D28799C}" type="slidenum">
              <a:rPr lang="es-ES" altLang="fr-FR" smtClean="0"/>
              <a:pPr/>
              <a:t>‹#›</a:t>
            </a:fld>
            <a:endParaRPr lang="es-ES" altLang="fr-FR"/>
          </a:p>
        </p:txBody>
      </p:sp>
    </p:spTree>
    <p:extLst>
      <p:ext uri="{BB962C8B-B14F-4D97-AF65-F5344CB8AC3E}">
        <p14:creationId xmlns:p14="http://schemas.microsoft.com/office/powerpoint/2010/main" val="1603734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AF0D-6DE0-4AB2-BA51-83945C7C935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AE0B37B-683D-4C19-A985-68A0036349FB}"/>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0AD42CB-0528-4427-8EF9-93A1DCB23B4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881A9-BE79-4427-9482-FC640E2FE299}"/>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7B6BAD64-31D5-42ED-9E0D-D215BE64BB05}"/>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DDBB9BCB-6F5D-4923-A945-9960D114A9D5}"/>
              </a:ext>
            </a:extLst>
          </p:cNvPr>
          <p:cNvSpPr>
            <a:spLocks noGrp="1"/>
          </p:cNvSpPr>
          <p:nvPr>
            <p:ph type="sldNum" sz="quarter" idx="12"/>
          </p:nvPr>
        </p:nvSpPr>
        <p:spPr/>
        <p:txBody>
          <a:bodyPr/>
          <a:lstStyle>
            <a:lvl1pPr>
              <a:defRPr/>
            </a:lvl1pPr>
          </a:lstStyle>
          <a:p>
            <a:fld id="{5A940D4C-A123-482F-B500-20098D84B800}" type="slidenum">
              <a:rPr lang="es-ES" altLang="fr-FR"/>
              <a:pPr/>
              <a:t>‹#›</a:t>
            </a:fld>
            <a:endParaRPr lang="es-ES" altLang="fr-FR"/>
          </a:p>
        </p:txBody>
      </p:sp>
    </p:spTree>
    <p:extLst>
      <p:ext uri="{BB962C8B-B14F-4D97-AF65-F5344CB8AC3E}">
        <p14:creationId xmlns:p14="http://schemas.microsoft.com/office/powerpoint/2010/main" val="2183980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4A8C-3DB6-4C6B-8CF5-8772B20F322B}"/>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F6F2DFC-2E6E-45E0-9A14-625E1DD75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6C43212-FDCA-463C-80CB-284ED2FB5262}"/>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843020CC-60C0-47AA-A342-9333D1D4288C}"/>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54B29B65-04A1-4690-A862-14BACF09851E}"/>
              </a:ext>
            </a:extLst>
          </p:cNvPr>
          <p:cNvSpPr>
            <a:spLocks noGrp="1"/>
          </p:cNvSpPr>
          <p:nvPr>
            <p:ph type="sldNum" sz="quarter" idx="12"/>
          </p:nvPr>
        </p:nvSpPr>
        <p:spPr/>
        <p:txBody>
          <a:bodyPr/>
          <a:lstStyle>
            <a:lvl1pPr>
              <a:defRPr/>
            </a:lvl1pPr>
          </a:lstStyle>
          <a:p>
            <a:fld id="{D8E157ED-4AA3-4F80-82A0-C111F85C9710}" type="slidenum">
              <a:rPr lang="es-ES" altLang="fr-FR"/>
              <a:pPr/>
              <a:t>‹#›</a:t>
            </a:fld>
            <a:endParaRPr lang="es-ES" altLang="fr-FR"/>
          </a:p>
        </p:txBody>
      </p:sp>
    </p:spTree>
    <p:extLst>
      <p:ext uri="{BB962C8B-B14F-4D97-AF65-F5344CB8AC3E}">
        <p14:creationId xmlns:p14="http://schemas.microsoft.com/office/powerpoint/2010/main" val="25129712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7D7B2-08D3-4366-B429-FCC93F66DD38}"/>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F8B71FA-3079-4952-B874-49545E62B0AB}"/>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DD78558-E3DB-4DC4-948E-B21313B0D85B}"/>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729C9D5A-26B4-4869-8378-4F3EA2FF2381}"/>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E6BF23B3-3260-4DBE-B8B6-D73325D22B98}"/>
              </a:ext>
            </a:extLst>
          </p:cNvPr>
          <p:cNvSpPr>
            <a:spLocks noGrp="1"/>
          </p:cNvSpPr>
          <p:nvPr>
            <p:ph type="sldNum" sz="quarter" idx="12"/>
          </p:nvPr>
        </p:nvSpPr>
        <p:spPr/>
        <p:txBody>
          <a:bodyPr/>
          <a:lstStyle>
            <a:lvl1pPr>
              <a:defRPr/>
            </a:lvl1pPr>
          </a:lstStyle>
          <a:p>
            <a:fld id="{6736225C-7378-449A-9889-93DB4900E17F}" type="slidenum">
              <a:rPr lang="es-ES" altLang="fr-FR"/>
              <a:pPr/>
              <a:t>‹#›</a:t>
            </a:fld>
            <a:endParaRPr lang="es-ES" altLang="fr-FR"/>
          </a:p>
        </p:txBody>
      </p:sp>
    </p:spTree>
    <p:extLst>
      <p:ext uri="{BB962C8B-B14F-4D97-AF65-F5344CB8AC3E}">
        <p14:creationId xmlns:p14="http://schemas.microsoft.com/office/powerpoint/2010/main" val="1569470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F0C4-7604-4E8B-969D-F450F29F7356}"/>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95FD207-B612-4EB1-B4C5-D30C8BB37C58}"/>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9C1F2E1-1C29-430A-9CB3-C708FB7380E3}"/>
              </a:ext>
            </a:extLst>
          </p:cNvPr>
          <p:cNvSpPr>
            <a:spLocks noGrp="1"/>
          </p:cNvSpPr>
          <p:nvPr>
            <p:ph type="dt" sz="half" idx="10"/>
          </p:nvPr>
        </p:nvSpPr>
        <p:spPr/>
        <p:txBody>
          <a:bodyPr/>
          <a:lstStyle>
            <a:lvl1pPr>
              <a:defRPr/>
            </a:lvl1pPr>
          </a:lstStyle>
          <a:p>
            <a:endParaRPr lang="es-ES" altLang="fr-FR"/>
          </a:p>
        </p:txBody>
      </p:sp>
      <p:sp>
        <p:nvSpPr>
          <p:cNvPr id="5" name="Footer Placeholder 4">
            <a:extLst>
              <a:ext uri="{FF2B5EF4-FFF2-40B4-BE49-F238E27FC236}">
                <a16:creationId xmlns:a16="http://schemas.microsoft.com/office/drawing/2014/main" id="{E3A954E8-566E-4733-871D-B86EEA084C96}"/>
              </a:ext>
            </a:extLst>
          </p:cNvPr>
          <p:cNvSpPr>
            <a:spLocks noGrp="1"/>
          </p:cNvSpPr>
          <p:nvPr>
            <p:ph type="ftr" sz="quarter" idx="11"/>
          </p:nvPr>
        </p:nvSpPr>
        <p:spPr/>
        <p:txBody>
          <a:bodyPr/>
          <a:lstStyle>
            <a:lvl1pPr>
              <a:defRPr/>
            </a:lvl1pPr>
          </a:lstStyle>
          <a:p>
            <a:endParaRPr lang="es-ES" altLang="fr-FR"/>
          </a:p>
        </p:txBody>
      </p:sp>
      <p:sp>
        <p:nvSpPr>
          <p:cNvPr id="6" name="Slide Number Placeholder 5">
            <a:extLst>
              <a:ext uri="{FF2B5EF4-FFF2-40B4-BE49-F238E27FC236}">
                <a16:creationId xmlns:a16="http://schemas.microsoft.com/office/drawing/2014/main" id="{E2BC9510-B1F6-4D2C-87D4-C92CF835BB7B}"/>
              </a:ext>
            </a:extLst>
          </p:cNvPr>
          <p:cNvSpPr>
            <a:spLocks noGrp="1"/>
          </p:cNvSpPr>
          <p:nvPr>
            <p:ph type="sldNum" sz="quarter" idx="12"/>
          </p:nvPr>
        </p:nvSpPr>
        <p:spPr/>
        <p:txBody>
          <a:bodyPr/>
          <a:lstStyle>
            <a:lvl1pPr>
              <a:defRPr/>
            </a:lvl1pPr>
          </a:lstStyle>
          <a:p>
            <a:fld id="{D4CF7A3B-FAEF-48BC-AD5E-E3A4970612A7}" type="slidenum">
              <a:rPr lang="es-ES" altLang="fr-FR" smtClean="0"/>
              <a:pPr/>
              <a:t>‹#›</a:t>
            </a:fld>
            <a:endParaRPr lang="es-ES" altLang="fr-FR"/>
          </a:p>
        </p:txBody>
      </p:sp>
    </p:spTree>
    <p:extLst>
      <p:ext uri="{BB962C8B-B14F-4D97-AF65-F5344CB8AC3E}">
        <p14:creationId xmlns:p14="http://schemas.microsoft.com/office/powerpoint/2010/main" val="2396626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3B94-D7C9-4DC6-9BFB-8E74A3B7935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58A9D63-3618-4930-87CF-5C4220BF254F}"/>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6566256-5761-4FE1-AC28-CABC50311C77}"/>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11AE2B73-D584-4BC9-9CBC-8D7EBE358895}"/>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88F1434B-D832-46BC-99A9-303E518FD8DC}"/>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D38C5E06-31D6-41CF-A148-F3941F006C25}"/>
              </a:ext>
            </a:extLst>
          </p:cNvPr>
          <p:cNvSpPr>
            <a:spLocks noGrp="1"/>
          </p:cNvSpPr>
          <p:nvPr>
            <p:ph type="sldNum" sz="quarter" idx="12"/>
          </p:nvPr>
        </p:nvSpPr>
        <p:spPr/>
        <p:txBody>
          <a:bodyPr/>
          <a:lstStyle>
            <a:lvl1pPr>
              <a:defRPr/>
            </a:lvl1pPr>
          </a:lstStyle>
          <a:p>
            <a:fld id="{A9CA98DF-8D8B-4A25-A827-C84ECF26799F}" type="slidenum">
              <a:rPr lang="es-ES" altLang="fr-FR" smtClean="0"/>
              <a:pPr/>
              <a:t>‹#›</a:t>
            </a:fld>
            <a:endParaRPr lang="es-ES" altLang="fr-FR"/>
          </a:p>
        </p:txBody>
      </p:sp>
    </p:spTree>
    <p:extLst>
      <p:ext uri="{BB962C8B-B14F-4D97-AF65-F5344CB8AC3E}">
        <p14:creationId xmlns:p14="http://schemas.microsoft.com/office/powerpoint/2010/main" val="1434518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848D-41C7-4276-BDA3-F796E387A547}"/>
              </a:ext>
            </a:extLst>
          </p:cNvPr>
          <p:cNvSpPr>
            <a:spLocks noGrp="1"/>
          </p:cNvSpPr>
          <p:nvPr>
            <p:ph type="title"/>
          </p:nvPr>
        </p:nvSpPr>
        <p:spPr>
          <a:xfrm>
            <a:off x="840317" y="365126"/>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EA4169C-4A96-4F70-9FD9-5A12D7755A0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E47623-9986-4022-9488-C8E66995CBF4}"/>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68A556BB-5B5B-4F26-9EDF-351D68B1CC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460E7-0949-4FFD-8551-BA3E33353532}"/>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785D9DA-AABC-48A0-870C-9B5FA8F97CA8}"/>
              </a:ext>
            </a:extLst>
          </p:cNvPr>
          <p:cNvSpPr>
            <a:spLocks noGrp="1"/>
          </p:cNvSpPr>
          <p:nvPr>
            <p:ph type="dt" sz="half" idx="10"/>
          </p:nvPr>
        </p:nvSpPr>
        <p:spPr/>
        <p:txBody>
          <a:bodyPr/>
          <a:lstStyle>
            <a:lvl1pPr>
              <a:defRPr/>
            </a:lvl1pPr>
          </a:lstStyle>
          <a:p>
            <a:endParaRPr lang="es-ES" altLang="fr-FR"/>
          </a:p>
        </p:txBody>
      </p:sp>
      <p:sp>
        <p:nvSpPr>
          <p:cNvPr id="8" name="Footer Placeholder 7">
            <a:extLst>
              <a:ext uri="{FF2B5EF4-FFF2-40B4-BE49-F238E27FC236}">
                <a16:creationId xmlns:a16="http://schemas.microsoft.com/office/drawing/2014/main" id="{2E4ACF93-E4B9-4B31-AE82-13F2FEFD0C9F}"/>
              </a:ext>
            </a:extLst>
          </p:cNvPr>
          <p:cNvSpPr>
            <a:spLocks noGrp="1"/>
          </p:cNvSpPr>
          <p:nvPr>
            <p:ph type="ftr" sz="quarter" idx="11"/>
          </p:nvPr>
        </p:nvSpPr>
        <p:spPr/>
        <p:txBody>
          <a:bodyPr/>
          <a:lstStyle>
            <a:lvl1pPr>
              <a:defRPr/>
            </a:lvl1pPr>
          </a:lstStyle>
          <a:p>
            <a:endParaRPr lang="es-ES" altLang="fr-FR"/>
          </a:p>
        </p:txBody>
      </p:sp>
      <p:sp>
        <p:nvSpPr>
          <p:cNvPr id="9" name="Slide Number Placeholder 8">
            <a:extLst>
              <a:ext uri="{FF2B5EF4-FFF2-40B4-BE49-F238E27FC236}">
                <a16:creationId xmlns:a16="http://schemas.microsoft.com/office/drawing/2014/main" id="{D3028AFA-A759-460C-9716-F8A5D3A1DB37}"/>
              </a:ext>
            </a:extLst>
          </p:cNvPr>
          <p:cNvSpPr>
            <a:spLocks noGrp="1"/>
          </p:cNvSpPr>
          <p:nvPr>
            <p:ph type="sldNum" sz="quarter" idx="12"/>
          </p:nvPr>
        </p:nvSpPr>
        <p:spPr/>
        <p:txBody>
          <a:bodyPr/>
          <a:lstStyle>
            <a:lvl1pPr>
              <a:defRPr/>
            </a:lvl1pPr>
          </a:lstStyle>
          <a:p>
            <a:fld id="{7329B708-1103-4CAF-A0E1-0A102130FDA6}" type="slidenum">
              <a:rPr lang="es-ES" altLang="fr-FR" smtClean="0"/>
              <a:pPr/>
              <a:t>‹#›</a:t>
            </a:fld>
            <a:endParaRPr lang="es-ES" altLang="fr-FR"/>
          </a:p>
        </p:txBody>
      </p:sp>
    </p:spTree>
    <p:extLst>
      <p:ext uri="{BB962C8B-B14F-4D97-AF65-F5344CB8AC3E}">
        <p14:creationId xmlns:p14="http://schemas.microsoft.com/office/powerpoint/2010/main" val="993676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513F-0ED0-48F8-9B4F-0C3A134606F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A223E06B-267D-444D-89D1-8852F7F89F36}"/>
              </a:ext>
            </a:extLst>
          </p:cNvPr>
          <p:cNvSpPr>
            <a:spLocks noGrp="1"/>
          </p:cNvSpPr>
          <p:nvPr>
            <p:ph type="dt" sz="half" idx="10"/>
          </p:nvPr>
        </p:nvSpPr>
        <p:spPr/>
        <p:txBody>
          <a:bodyPr/>
          <a:lstStyle>
            <a:lvl1pPr>
              <a:defRPr/>
            </a:lvl1pPr>
          </a:lstStyle>
          <a:p>
            <a:endParaRPr lang="es-ES" altLang="fr-FR"/>
          </a:p>
        </p:txBody>
      </p:sp>
      <p:sp>
        <p:nvSpPr>
          <p:cNvPr id="4" name="Footer Placeholder 3">
            <a:extLst>
              <a:ext uri="{FF2B5EF4-FFF2-40B4-BE49-F238E27FC236}">
                <a16:creationId xmlns:a16="http://schemas.microsoft.com/office/drawing/2014/main" id="{B22CC8B4-1E4A-46C5-A97E-661837680A19}"/>
              </a:ext>
            </a:extLst>
          </p:cNvPr>
          <p:cNvSpPr>
            <a:spLocks noGrp="1"/>
          </p:cNvSpPr>
          <p:nvPr>
            <p:ph type="ftr" sz="quarter" idx="11"/>
          </p:nvPr>
        </p:nvSpPr>
        <p:spPr/>
        <p:txBody>
          <a:bodyPr/>
          <a:lstStyle>
            <a:lvl1pPr>
              <a:defRPr/>
            </a:lvl1pPr>
          </a:lstStyle>
          <a:p>
            <a:endParaRPr lang="es-ES" altLang="fr-FR"/>
          </a:p>
        </p:txBody>
      </p:sp>
      <p:sp>
        <p:nvSpPr>
          <p:cNvPr id="5" name="Slide Number Placeholder 4">
            <a:extLst>
              <a:ext uri="{FF2B5EF4-FFF2-40B4-BE49-F238E27FC236}">
                <a16:creationId xmlns:a16="http://schemas.microsoft.com/office/drawing/2014/main" id="{F0757269-E7F1-49AC-82B7-B4A74D687187}"/>
              </a:ext>
            </a:extLst>
          </p:cNvPr>
          <p:cNvSpPr>
            <a:spLocks noGrp="1"/>
          </p:cNvSpPr>
          <p:nvPr>
            <p:ph type="sldNum" sz="quarter" idx="12"/>
          </p:nvPr>
        </p:nvSpPr>
        <p:spPr/>
        <p:txBody>
          <a:bodyPr/>
          <a:lstStyle>
            <a:lvl1pPr>
              <a:defRPr/>
            </a:lvl1pPr>
          </a:lstStyle>
          <a:p>
            <a:fld id="{7C81D8AD-BA36-46E0-936F-39B33EFA998F}" type="slidenum">
              <a:rPr lang="es-ES" altLang="fr-FR" smtClean="0"/>
              <a:pPr/>
              <a:t>‹#›</a:t>
            </a:fld>
            <a:endParaRPr lang="es-ES" altLang="fr-FR"/>
          </a:p>
        </p:txBody>
      </p:sp>
    </p:spTree>
    <p:extLst>
      <p:ext uri="{BB962C8B-B14F-4D97-AF65-F5344CB8AC3E}">
        <p14:creationId xmlns:p14="http://schemas.microsoft.com/office/powerpoint/2010/main" val="3109443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9EA7E-00FB-44E2-967C-4950F1C6C4BF}"/>
              </a:ext>
            </a:extLst>
          </p:cNvPr>
          <p:cNvSpPr>
            <a:spLocks noGrp="1"/>
          </p:cNvSpPr>
          <p:nvPr>
            <p:ph type="dt" sz="half" idx="10"/>
          </p:nvPr>
        </p:nvSpPr>
        <p:spPr/>
        <p:txBody>
          <a:bodyPr/>
          <a:lstStyle>
            <a:lvl1pPr>
              <a:defRPr/>
            </a:lvl1pPr>
          </a:lstStyle>
          <a:p>
            <a:endParaRPr lang="es-ES" altLang="fr-FR"/>
          </a:p>
        </p:txBody>
      </p:sp>
      <p:sp>
        <p:nvSpPr>
          <p:cNvPr id="3" name="Footer Placeholder 2">
            <a:extLst>
              <a:ext uri="{FF2B5EF4-FFF2-40B4-BE49-F238E27FC236}">
                <a16:creationId xmlns:a16="http://schemas.microsoft.com/office/drawing/2014/main" id="{233011BD-2A77-444C-ABFE-2F788227E305}"/>
              </a:ext>
            </a:extLst>
          </p:cNvPr>
          <p:cNvSpPr>
            <a:spLocks noGrp="1"/>
          </p:cNvSpPr>
          <p:nvPr>
            <p:ph type="ftr" sz="quarter" idx="11"/>
          </p:nvPr>
        </p:nvSpPr>
        <p:spPr/>
        <p:txBody>
          <a:bodyPr/>
          <a:lstStyle>
            <a:lvl1pPr>
              <a:defRPr/>
            </a:lvl1pPr>
          </a:lstStyle>
          <a:p>
            <a:endParaRPr lang="es-ES" altLang="fr-FR"/>
          </a:p>
        </p:txBody>
      </p:sp>
      <p:sp>
        <p:nvSpPr>
          <p:cNvPr id="4" name="Slide Number Placeholder 3">
            <a:extLst>
              <a:ext uri="{FF2B5EF4-FFF2-40B4-BE49-F238E27FC236}">
                <a16:creationId xmlns:a16="http://schemas.microsoft.com/office/drawing/2014/main" id="{71E297EF-A9AC-4429-B943-67C131AA174B}"/>
              </a:ext>
            </a:extLst>
          </p:cNvPr>
          <p:cNvSpPr>
            <a:spLocks noGrp="1"/>
          </p:cNvSpPr>
          <p:nvPr>
            <p:ph type="sldNum" sz="quarter" idx="12"/>
          </p:nvPr>
        </p:nvSpPr>
        <p:spPr/>
        <p:txBody>
          <a:bodyPr/>
          <a:lstStyle>
            <a:lvl1pPr>
              <a:defRPr/>
            </a:lvl1pPr>
          </a:lstStyle>
          <a:p>
            <a:fld id="{F1F2D9C4-1EB5-4C37-A45D-18F69A438115}" type="slidenum">
              <a:rPr lang="es-ES" altLang="fr-FR" smtClean="0"/>
              <a:pPr/>
              <a:t>‹#›</a:t>
            </a:fld>
            <a:endParaRPr lang="es-ES" altLang="fr-FR"/>
          </a:p>
        </p:txBody>
      </p:sp>
    </p:spTree>
    <p:extLst>
      <p:ext uri="{BB962C8B-B14F-4D97-AF65-F5344CB8AC3E}">
        <p14:creationId xmlns:p14="http://schemas.microsoft.com/office/powerpoint/2010/main" val="29130929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34FE-B198-4F10-B3DB-27664EC4669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7C571AA-141E-467D-A5C7-37192CFEEA55}"/>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2D3230B4-9650-4D70-8716-D55812E429F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81C7F-C693-4076-9145-56062F2E86E0}"/>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125418F0-DC74-4872-B993-FE3A3D040294}"/>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DDC0FC8F-1391-44AA-B38A-5054B014DC0A}"/>
              </a:ext>
            </a:extLst>
          </p:cNvPr>
          <p:cNvSpPr>
            <a:spLocks noGrp="1"/>
          </p:cNvSpPr>
          <p:nvPr>
            <p:ph type="sldNum" sz="quarter" idx="12"/>
          </p:nvPr>
        </p:nvSpPr>
        <p:spPr/>
        <p:txBody>
          <a:bodyPr/>
          <a:lstStyle>
            <a:lvl1pPr>
              <a:defRPr/>
            </a:lvl1pPr>
          </a:lstStyle>
          <a:p>
            <a:fld id="{3658D4F0-B5C2-48B5-A642-47A6DC39BD31}" type="slidenum">
              <a:rPr lang="es-ES" altLang="fr-FR" smtClean="0"/>
              <a:pPr/>
              <a:t>‹#›</a:t>
            </a:fld>
            <a:endParaRPr lang="es-ES" altLang="fr-FR"/>
          </a:p>
        </p:txBody>
      </p:sp>
    </p:spTree>
    <p:extLst>
      <p:ext uri="{BB962C8B-B14F-4D97-AF65-F5344CB8AC3E}">
        <p14:creationId xmlns:p14="http://schemas.microsoft.com/office/powerpoint/2010/main" val="1208026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5654-7ED9-43A4-A793-923F1DB0B6F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C04D492-7E1F-42D2-891C-6A816FB868A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a:p>
        </p:txBody>
      </p:sp>
      <p:sp>
        <p:nvSpPr>
          <p:cNvPr id="4" name="Text Placeholder 3">
            <a:extLst>
              <a:ext uri="{FF2B5EF4-FFF2-40B4-BE49-F238E27FC236}">
                <a16:creationId xmlns:a16="http://schemas.microsoft.com/office/drawing/2014/main" id="{7E7F6144-2FDA-438E-9314-012D9911F6C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C0812-79A5-4FE5-8292-7003EA8EE140}"/>
              </a:ext>
            </a:extLst>
          </p:cNvPr>
          <p:cNvSpPr>
            <a:spLocks noGrp="1"/>
          </p:cNvSpPr>
          <p:nvPr>
            <p:ph type="dt" sz="half" idx="10"/>
          </p:nvPr>
        </p:nvSpPr>
        <p:spPr/>
        <p:txBody>
          <a:bodyPr/>
          <a:lstStyle>
            <a:lvl1pPr>
              <a:defRPr/>
            </a:lvl1pPr>
          </a:lstStyle>
          <a:p>
            <a:endParaRPr lang="es-ES" altLang="fr-FR"/>
          </a:p>
        </p:txBody>
      </p:sp>
      <p:sp>
        <p:nvSpPr>
          <p:cNvPr id="6" name="Footer Placeholder 5">
            <a:extLst>
              <a:ext uri="{FF2B5EF4-FFF2-40B4-BE49-F238E27FC236}">
                <a16:creationId xmlns:a16="http://schemas.microsoft.com/office/drawing/2014/main" id="{3F035744-5F69-4335-A70D-05E2D3621161}"/>
              </a:ext>
            </a:extLst>
          </p:cNvPr>
          <p:cNvSpPr>
            <a:spLocks noGrp="1"/>
          </p:cNvSpPr>
          <p:nvPr>
            <p:ph type="ftr" sz="quarter" idx="11"/>
          </p:nvPr>
        </p:nvSpPr>
        <p:spPr/>
        <p:txBody>
          <a:bodyPr/>
          <a:lstStyle>
            <a:lvl1pPr>
              <a:defRPr/>
            </a:lvl1pPr>
          </a:lstStyle>
          <a:p>
            <a:endParaRPr lang="es-ES" altLang="fr-FR"/>
          </a:p>
        </p:txBody>
      </p:sp>
      <p:sp>
        <p:nvSpPr>
          <p:cNvPr id="7" name="Slide Number Placeholder 6">
            <a:extLst>
              <a:ext uri="{FF2B5EF4-FFF2-40B4-BE49-F238E27FC236}">
                <a16:creationId xmlns:a16="http://schemas.microsoft.com/office/drawing/2014/main" id="{2E6F07D8-1B32-4D67-9208-ABF924174DB0}"/>
              </a:ext>
            </a:extLst>
          </p:cNvPr>
          <p:cNvSpPr>
            <a:spLocks noGrp="1"/>
          </p:cNvSpPr>
          <p:nvPr>
            <p:ph type="sldNum" sz="quarter" idx="12"/>
          </p:nvPr>
        </p:nvSpPr>
        <p:spPr/>
        <p:txBody>
          <a:bodyPr/>
          <a:lstStyle>
            <a:lvl1pPr>
              <a:defRPr/>
            </a:lvl1pPr>
          </a:lstStyle>
          <a:p>
            <a:fld id="{3B507A7E-FE14-4D6E-84B8-E044AE89D7BB}" type="slidenum">
              <a:rPr lang="es-ES" altLang="fr-FR" smtClean="0"/>
              <a:pPr/>
              <a:t>‹#›</a:t>
            </a:fld>
            <a:endParaRPr lang="es-ES" altLang="fr-FR"/>
          </a:p>
        </p:txBody>
      </p:sp>
    </p:spTree>
    <p:extLst>
      <p:ext uri="{BB962C8B-B14F-4D97-AF65-F5344CB8AC3E}">
        <p14:creationId xmlns:p14="http://schemas.microsoft.com/office/powerpoint/2010/main" val="2178370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6C1B78-A545-45D2-B4EF-9C2B5A46FD95}"/>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r-FR"/>
              <a:t>Haga clic para cambiar el estilo de título	</a:t>
            </a:r>
          </a:p>
        </p:txBody>
      </p:sp>
      <p:sp>
        <p:nvSpPr>
          <p:cNvPr id="1027" name="Rectangle 3">
            <a:extLst>
              <a:ext uri="{FF2B5EF4-FFF2-40B4-BE49-F238E27FC236}">
                <a16:creationId xmlns:a16="http://schemas.microsoft.com/office/drawing/2014/main" id="{767B25A2-CC53-45C8-B3E3-8837F12F4DD5}"/>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r-FR"/>
              <a:t>Haga clic para modificar el estilo de texto del patrón</a:t>
            </a:r>
          </a:p>
          <a:p>
            <a:pPr lvl="1"/>
            <a:r>
              <a:rPr lang="es-ES" altLang="fr-FR"/>
              <a:t>Segundo nivel</a:t>
            </a:r>
          </a:p>
          <a:p>
            <a:pPr lvl="2"/>
            <a:r>
              <a:rPr lang="es-ES" altLang="fr-FR"/>
              <a:t>Tercer nivel</a:t>
            </a:r>
          </a:p>
          <a:p>
            <a:pPr lvl="3"/>
            <a:r>
              <a:rPr lang="es-ES" altLang="fr-FR"/>
              <a:t>Cuarto nivel</a:t>
            </a:r>
          </a:p>
          <a:p>
            <a:pPr lvl="4"/>
            <a:r>
              <a:rPr lang="es-ES" altLang="fr-FR"/>
              <a:t>Quinto nivel</a:t>
            </a:r>
          </a:p>
        </p:txBody>
      </p:sp>
      <p:sp>
        <p:nvSpPr>
          <p:cNvPr id="1028" name="Rectangle 4">
            <a:extLst>
              <a:ext uri="{FF2B5EF4-FFF2-40B4-BE49-F238E27FC236}">
                <a16:creationId xmlns:a16="http://schemas.microsoft.com/office/drawing/2014/main" id="{AD06192D-5D62-4E4B-8020-38CF90AF85C6}"/>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fr-FR"/>
          </a:p>
        </p:txBody>
      </p:sp>
      <p:sp>
        <p:nvSpPr>
          <p:cNvPr id="1029" name="Rectangle 5">
            <a:extLst>
              <a:ext uri="{FF2B5EF4-FFF2-40B4-BE49-F238E27FC236}">
                <a16:creationId xmlns:a16="http://schemas.microsoft.com/office/drawing/2014/main" id="{60F71E76-8CC6-46BB-8ECF-F381A2AAAD2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fr-FR"/>
          </a:p>
        </p:txBody>
      </p:sp>
      <p:sp>
        <p:nvSpPr>
          <p:cNvPr id="1030" name="Rectangle 6">
            <a:extLst>
              <a:ext uri="{FF2B5EF4-FFF2-40B4-BE49-F238E27FC236}">
                <a16:creationId xmlns:a16="http://schemas.microsoft.com/office/drawing/2014/main" id="{FC2812C0-153D-4CCE-85E9-1D7F0DFDF29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B1CCE50-8AFD-48FE-8965-B822B2570FB0}" type="slidenum">
              <a:rPr lang="es-ES" altLang="fr-FR" smtClean="0"/>
              <a:pPr/>
              <a:t>‹#›</a:t>
            </a:fld>
            <a:endParaRPr lang="es-ES" altLang="fr-FR"/>
          </a:p>
        </p:txBody>
      </p:sp>
    </p:spTree>
    <p:extLst>
      <p:ext uri="{BB962C8B-B14F-4D97-AF65-F5344CB8AC3E}">
        <p14:creationId xmlns:p14="http://schemas.microsoft.com/office/powerpoint/2010/main" val="68555619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0E740E-08EC-43F9-B61E-29CB74698DB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r-FR"/>
              <a:t>Haga clic para cambiar el estilo de título	</a:t>
            </a:r>
          </a:p>
        </p:txBody>
      </p:sp>
      <p:sp>
        <p:nvSpPr>
          <p:cNvPr id="1027" name="Rectangle 3">
            <a:extLst>
              <a:ext uri="{FF2B5EF4-FFF2-40B4-BE49-F238E27FC236}">
                <a16:creationId xmlns:a16="http://schemas.microsoft.com/office/drawing/2014/main" id="{4BDBA3BC-57D2-48EA-9850-64B4CB25756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r-FR"/>
              <a:t>Haga clic para modificar el estilo de texto del patrón</a:t>
            </a:r>
          </a:p>
          <a:p>
            <a:pPr lvl="1"/>
            <a:r>
              <a:rPr lang="es-ES" altLang="fr-FR"/>
              <a:t>Segundo nivel</a:t>
            </a:r>
          </a:p>
          <a:p>
            <a:pPr lvl="2"/>
            <a:r>
              <a:rPr lang="es-ES" altLang="fr-FR"/>
              <a:t>Tercer nivel</a:t>
            </a:r>
          </a:p>
          <a:p>
            <a:pPr lvl="3"/>
            <a:r>
              <a:rPr lang="es-ES" altLang="fr-FR"/>
              <a:t>Cuarto nivel</a:t>
            </a:r>
          </a:p>
          <a:p>
            <a:pPr lvl="4"/>
            <a:r>
              <a:rPr lang="es-ES" altLang="fr-FR"/>
              <a:t>Quinto nivel</a:t>
            </a:r>
          </a:p>
        </p:txBody>
      </p:sp>
      <p:sp>
        <p:nvSpPr>
          <p:cNvPr id="1028" name="Rectangle 4">
            <a:extLst>
              <a:ext uri="{FF2B5EF4-FFF2-40B4-BE49-F238E27FC236}">
                <a16:creationId xmlns:a16="http://schemas.microsoft.com/office/drawing/2014/main" id="{F99B2133-80B5-47E2-B38A-24B4C6F16D2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fr-FR"/>
          </a:p>
        </p:txBody>
      </p:sp>
      <p:sp>
        <p:nvSpPr>
          <p:cNvPr id="1029" name="Rectangle 5">
            <a:extLst>
              <a:ext uri="{FF2B5EF4-FFF2-40B4-BE49-F238E27FC236}">
                <a16:creationId xmlns:a16="http://schemas.microsoft.com/office/drawing/2014/main" id="{28695E98-2F46-48F9-A83E-1321B170E28D}"/>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fr-FR"/>
          </a:p>
        </p:txBody>
      </p:sp>
      <p:sp>
        <p:nvSpPr>
          <p:cNvPr id="1030" name="Rectangle 6">
            <a:extLst>
              <a:ext uri="{FF2B5EF4-FFF2-40B4-BE49-F238E27FC236}">
                <a16:creationId xmlns:a16="http://schemas.microsoft.com/office/drawing/2014/main" id="{41A0BD1A-D853-4348-8AAA-7F79913B555B}"/>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B48D12-5457-4E9F-8D63-58AB0EF665DA}" type="slidenum">
              <a:rPr lang="es-ES" altLang="fr-FR"/>
              <a:pPr/>
              <a:t>‹#›</a:t>
            </a:fld>
            <a:endParaRPr lang="es-ES" altLang="fr-FR"/>
          </a:p>
        </p:txBody>
      </p:sp>
    </p:spTree>
    <p:extLst>
      <p:ext uri="{BB962C8B-B14F-4D97-AF65-F5344CB8AC3E}">
        <p14:creationId xmlns:p14="http://schemas.microsoft.com/office/powerpoint/2010/main" val="27868750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CDB88EB4-79A0-4F68-8937-9144679AAF1F}"/>
              </a:ext>
            </a:extLst>
          </p:cNvPr>
          <p:cNvSpPr>
            <a:spLocks noGrp="1" noChangeArrowheads="1"/>
          </p:cNvSpPr>
          <p:nvPr>
            <p:ph type="ctrTitle"/>
          </p:nvPr>
        </p:nvSpPr>
        <p:spPr>
          <a:xfrm>
            <a:off x="221673" y="4642861"/>
            <a:ext cx="6918036" cy="1628630"/>
          </a:xfrm>
        </p:spPr>
        <p:txBody>
          <a:bodyPr anchor="ctr"/>
          <a:lstStyle/>
          <a:p>
            <a:pPr algn="l"/>
            <a:r>
              <a:rPr lang="fr-FR" sz="3200" b="0" i="0" dirty="0">
                <a:solidFill>
                  <a:srgbClr val="ECECF1"/>
                </a:solidFill>
                <a:effectLst/>
                <a:latin typeface="Söhne"/>
              </a:rPr>
              <a:t>Information and Communication Technologies</a:t>
            </a:r>
            <a:endParaRPr lang="es-ES" altLang="fr-FR" sz="8800" b="1" dirty="0">
              <a:solidFill>
                <a:schemeClr val="bg1"/>
              </a:solidFill>
            </a:endParaRPr>
          </a:p>
        </p:txBody>
      </p:sp>
      <p:sp>
        <p:nvSpPr>
          <p:cNvPr id="2216" name="Rectangle 168">
            <a:extLst>
              <a:ext uri="{FF2B5EF4-FFF2-40B4-BE49-F238E27FC236}">
                <a16:creationId xmlns:a16="http://schemas.microsoft.com/office/drawing/2014/main" id="{FF9A4FD3-D4E6-45AD-B8D1-FC2235D3656A}"/>
              </a:ext>
            </a:extLst>
          </p:cNvPr>
          <p:cNvSpPr>
            <a:spLocks noChangeArrowheads="1"/>
          </p:cNvSpPr>
          <p:nvPr/>
        </p:nvSpPr>
        <p:spPr bwMode="auto">
          <a:xfrm>
            <a:off x="7472797" y="4966711"/>
            <a:ext cx="5184775" cy="120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fr-FR" sz="1800" b="1" dirty="0">
                <a:solidFill>
                  <a:srgbClr val="FFFFFF"/>
                </a:solidFill>
              </a:rPr>
              <a:t>By Ticherafi </a:t>
            </a:r>
            <a:r>
              <a:rPr lang="en-US" altLang="fr-FR" sz="1800" b="1" dirty="0" err="1">
                <a:solidFill>
                  <a:srgbClr val="FFFFFF"/>
                </a:solidFill>
              </a:rPr>
              <a:t>zineddine</a:t>
            </a:r>
            <a:br>
              <a:rPr lang="en-US" altLang="fr-FR" sz="1800" b="1" dirty="0">
                <a:solidFill>
                  <a:srgbClr val="FFFFFF"/>
                </a:solidFill>
              </a:rPr>
            </a:br>
            <a:r>
              <a:rPr lang="en-US" altLang="fr-FR" sz="1800" b="1" dirty="0">
                <a:solidFill>
                  <a:srgbClr val="FFFFFF"/>
                </a:solidFill>
              </a:rPr>
              <a:t>les members du groups:</a:t>
            </a:r>
          </a:p>
          <a:p>
            <a:pPr algn="l"/>
            <a:r>
              <a:rPr lang="en-US" altLang="fr-FR" sz="1800" b="1" dirty="0" err="1">
                <a:solidFill>
                  <a:srgbClr val="FFFFFF"/>
                </a:solidFill>
              </a:rPr>
              <a:t>Dahmani</a:t>
            </a:r>
            <a:r>
              <a:rPr lang="en-US" altLang="fr-FR" sz="1800" b="1" dirty="0">
                <a:solidFill>
                  <a:srgbClr val="FFFFFF"/>
                </a:solidFill>
              </a:rPr>
              <a:t> Mohamed anis</a:t>
            </a:r>
          </a:p>
          <a:p>
            <a:pPr algn="l"/>
            <a:r>
              <a:rPr lang="en-US" altLang="fr-FR" sz="1800" b="1" dirty="0" err="1">
                <a:solidFill>
                  <a:srgbClr val="FFFFFF"/>
                </a:solidFill>
              </a:rPr>
              <a:t>Akram</a:t>
            </a:r>
            <a:r>
              <a:rPr lang="en-US" altLang="fr-FR" sz="1800" b="1" dirty="0">
                <a:solidFill>
                  <a:srgbClr val="FFFFFF"/>
                </a:solidFill>
              </a:rPr>
              <a:t> </a:t>
            </a:r>
            <a:r>
              <a:rPr lang="en-US" altLang="fr-FR" sz="1800" b="1" dirty="0" err="1">
                <a:solidFill>
                  <a:srgbClr val="FFFFFF"/>
                </a:solidFill>
              </a:rPr>
              <a:t>ouabid</a:t>
            </a:r>
            <a:endParaRPr lang="en-US" altLang="fr-FR" sz="1800" b="1" dirty="0">
              <a:solidFill>
                <a:srgbClr val="FFFFFF"/>
              </a:solidFill>
            </a:endParaRPr>
          </a:p>
          <a:p>
            <a:pPr algn="l"/>
            <a:r>
              <a:rPr lang="en-US" altLang="fr-FR" sz="1800" b="1" dirty="0" err="1">
                <a:solidFill>
                  <a:srgbClr val="FFFFFF"/>
                </a:solidFill>
              </a:rPr>
              <a:t>Machane</a:t>
            </a:r>
            <a:r>
              <a:rPr lang="en-US" altLang="fr-FR" sz="1800" b="1" dirty="0">
                <a:solidFill>
                  <a:srgbClr val="FFFFFF"/>
                </a:solidFill>
              </a:rPr>
              <a:t> </a:t>
            </a:r>
            <a:r>
              <a:rPr lang="en-US" altLang="fr-FR" sz="1800" b="1" dirty="0" err="1">
                <a:solidFill>
                  <a:srgbClr val="FFFFFF"/>
                </a:solidFill>
              </a:rPr>
              <a:t>yanis</a:t>
            </a:r>
            <a:endParaRPr lang="en-US" altLang="fr-FR" sz="1800" b="1" dirty="0">
              <a:solidFill>
                <a:srgbClr val="FFFFFF"/>
              </a:solidFill>
            </a:endParaRPr>
          </a:p>
          <a:p>
            <a:pPr algn="l"/>
            <a:r>
              <a:rPr lang="en-US" altLang="fr-FR" sz="1800" b="1" dirty="0">
                <a:solidFill>
                  <a:srgbClr val="FFFFFF"/>
                </a:solidFill>
              </a:rPr>
              <a:t>NEDER Mohamed El </a:t>
            </a:r>
            <a:r>
              <a:rPr lang="en-US" altLang="fr-FR" sz="1800" b="1" dirty="0" err="1">
                <a:solidFill>
                  <a:srgbClr val="FFFFFF"/>
                </a:solidFill>
              </a:rPr>
              <a:t>Hocine</a:t>
            </a:r>
            <a:r>
              <a:rPr lang="en-US" altLang="fr-FR" sz="1800" b="1" dirty="0">
                <a:solidFill>
                  <a:srgbClr val="FFFFFF"/>
                </a:solidFill>
              </a:rPr>
              <a:t> </a:t>
            </a:r>
            <a:endParaRPr lang="es-ES" altLang="fr-FR" sz="1800" b="1"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1EECF-B5D3-46DB-9C29-0EFC2FB9A1CD}"/>
              </a:ext>
            </a:extLst>
          </p:cNvPr>
          <p:cNvSpPr>
            <a:spLocks noGrp="1"/>
          </p:cNvSpPr>
          <p:nvPr>
            <p:ph idx="1"/>
          </p:nvPr>
        </p:nvSpPr>
        <p:spPr>
          <a:xfrm>
            <a:off x="609599" y="1284791"/>
            <a:ext cx="11376713" cy="5081286"/>
          </a:xfrm>
        </p:spPr>
        <p:txBody>
          <a:bodyPr/>
          <a:lstStyle/>
          <a:p>
            <a:r>
              <a:rPr lang="fr-FR" sz="1800" b="1" i="0" dirty="0">
                <a:solidFill>
                  <a:schemeClr val="accent2"/>
                </a:solidFill>
                <a:effectLst/>
                <a:latin typeface="Söhne"/>
              </a:rPr>
              <a:t>Machine Learning (ML):</a:t>
            </a:r>
          </a:p>
          <a:p>
            <a:pPr lvl="1"/>
            <a:r>
              <a:rPr lang="fr-FR" sz="1800" b="1" i="0" dirty="0" err="1">
                <a:solidFill>
                  <a:schemeClr val="accent2"/>
                </a:solidFill>
                <a:effectLst/>
                <a:latin typeface="Söhne"/>
              </a:rPr>
              <a:t>Definition</a:t>
            </a:r>
            <a:r>
              <a:rPr lang="fr-FR" sz="1800" b="1" i="0" dirty="0">
                <a:solidFill>
                  <a:schemeClr val="accent2"/>
                </a:solidFill>
                <a:effectLst/>
                <a:latin typeface="Söhne"/>
              </a:rPr>
              <a:t>:</a:t>
            </a:r>
            <a:r>
              <a:rPr lang="en-GB" sz="1200" b="0" i="0" dirty="0">
                <a:effectLst/>
                <a:latin typeface="Söhne"/>
              </a:rPr>
              <a:t>ML is a subset of AI that involves the development of algorithms and statistical models that enable machines to improve their performance on a task by learning from data without being explicitly programmed. ML algorithms use patterns and inference to make predictions or decisions</a:t>
            </a:r>
            <a:r>
              <a:rPr lang="en-GB" sz="1000" b="0" i="0" dirty="0">
                <a:effectLst/>
                <a:latin typeface="Söhne"/>
              </a:rPr>
              <a:t>.</a:t>
            </a:r>
          </a:p>
          <a:p>
            <a:pPr lvl="1"/>
            <a:r>
              <a:rPr lang="fr-FR" sz="1400" b="1" i="0" dirty="0">
                <a:solidFill>
                  <a:schemeClr val="accent2"/>
                </a:solidFill>
                <a:effectLst/>
                <a:latin typeface="Söhne"/>
              </a:rPr>
              <a:t>Types of Machine Learning:</a:t>
            </a: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lvl="1"/>
            <a:endParaRPr lang="fr-FR" sz="1000" b="1" dirty="0">
              <a:latin typeface="Söhne"/>
            </a:endParaRPr>
          </a:p>
          <a:p>
            <a:pPr marL="457200" lvl="1" indent="0">
              <a:buNone/>
            </a:pPr>
            <a:r>
              <a:rPr lang="en-GB" sz="1600" dirty="0">
                <a:latin typeface="Söhne"/>
              </a:rPr>
              <a:t>AI and ML technologies continue to advance rapidly, driving innovation and shaping the future of various industries. Their transformative potential, coupled with ethical considerations and societal impacts, underscores the need for responsible development and deployment of AI-powered systems.</a:t>
            </a:r>
            <a:endParaRPr lang="fr-FR" sz="1600" dirty="0"/>
          </a:p>
        </p:txBody>
      </p:sp>
      <p:sp>
        <p:nvSpPr>
          <p:cNvPr id="4" name="Flowchart: Delay 3">
            <a:extLst>
              <a:ext uri="{FF2B5EF4-FFF2-40B4-BE49-F238E27FC236}">
                <a16:creationId xmlns:a16="http://schemas.microsoft.com/office/drawing/2014/main" id="{5AAEBE58-4E58-400B-B6F6-DE9C361B8B1E}"/>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500" b="1" dirty="0">
                <a:ln w="6600">
                  <a:solidFill>
                    <a:schemeClr val="accent2"/>
                  </a:solidFill>
                  <a:prstDash val="solid"/>
                </a:ln>
                <a:solidFill>
                  <a:srgbClr val="FFFFFF"/>
                </a:solidFill>
                <a:effectLst>
                  <a:outerShdw dist="38100" dir="2700000" algn="tl" rotWithShape="0">
                    <a:schemeClr val="accent2"/>
                  </a:outerShdw>
                </a:effectLst>
                <a:latin typeface="Söhne"/>
              </a:rPr>
              <a:t>8</a:t>
            </a:r>
            <a:r>
              <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rPr>
              <a:t>- ML</a:t>
            </a: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a:extLst>
              <a:ext uri="{FF2B5EF4-FFF2-40B4-BE49-F238E27FC236}">
                <a16:creationId xmlns:a16="http://schemas.microsoft.com/office/drawing/2014/main" id="{C4688209-09D6-40C4-867F-3C5EBAB3F7F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700000" y="-1"/>
            <a:ext cx="2307935" cy="1112401"/>
          </a:xfrm>
          <a:prstGeom prst="rect">
            <a:avLst/>
          </a:prstGeom>
          <a:ln>
            <a:noFill/>
          </a:ln>
          <a:effectLst>
            <a:softEdge rad="112500"/>
          </a:effectLst>
        </p:spPr>
      </p:pic>
      <p:graphicFrame>
        <p:nvGraphicFramePr>
          <p:cNvPr id="6" name="Table 6">
            <a:extLst>
              <a:ext uri="{FF2B5EF4-FFF2-40B4-BE49-F238E27FC236}">
                <a16:creationId xmlns:a16="http://schemas.microsoft.com/office/drawing/2014/main" id="{9D5D7DEB-A2C5-4707-B59E-6F5609C24C83}"/>
              </a:ext>
            </a:extLst>
          </p:cNvPr>
          <p:cNvGraphicFramePr>
            <a:graphicFrameLocks noGrp="1"/>
          </p:cNvGraphicFramePr>
          <p:nvPr>
            <p:extLst>
              <p:ext uri="{D42A27DB-BD31-4B8C-83A1-F6EECF244321}">
                <p14:modId xmlns:p14="http://schemas.microsoft.com/office/powerpoint/2010/main" val="3505627943"/>
              </p:ext>
            </p:extLst>
          </p:nvPr>
        </p:nvGraphicFramePr>
        <p:xfrm>
          <a:off x="1013513" y="2427201"/>
          <a:ext cx="8128000" cy="2194560"/>
        </p:xfrm>
        <a:graphic>
          <a:graphicData uri="http://schemas.openxmlformats.org/drawingml/2006/table">
            <a:tbl>
              <a:tblPr firstRow="1" bandRow="1">
                <a:tableStyleId>{5C22544A-7EE6-4342-B048-85BDC9FD1C3A}</a:tableStyleId>
              </a:tblPr>
              <a:tblGrid>
                <a:gridCol w="2897532">
                  <a:extLst>
                    <a:ext uri="{9D8B030D-6E8A-4147-A177-3AD203B41FA5}">
                      <a16:colId xmlns:a16="http://schemas.microsoft.com/office/drawing/2014/main" val="4113800506"/>
                    </a:ext>
                  </a:extLst>
                </a:gridCol>
                <a:gridCol w="5230468">
                  <a:extLst>
                    <a:ext uri="{9D8B030D-6E8A-4147-A177-3AD203B41FA5}">
                      <a16:colId xmlns:a16="http://schemas.microsoft.com/office/drawing/2014/main" val="2069301047"/>
                    </a:ext>
                  </a:extLst>
                </a:gridCol>
              </a:tblGrid>
              <a:tr h="370840">
                <a:tc>
                  <a:txBody>
                    <a:bodyPr/>
                    <a:lstStyle/>
                    <a:p>
                      <a:r>
                        <a:rPr lang="fr-FR" sz="1800" b="1" i="0" kern="1200" dirty="0" err="1">
                          <a:solidFill>
                            <a:schemeClr val="lt1"/>
                          </a:solidFill>
                          <a:effectLst/>
                          <a:latin typeface="+mn-lt"/>
                          <a:ea typeface="+mn-ea"/>
                          <a:cs typeface="+mn-cs"/>
                        </a:rPr>
                        <a:t>Supervised</a:t>
                      </a:r>
                      <a:r>
                        <a:rPr lang="fr-FR" sz="1800" b="1" i="0" kern="1200" dirty="0">
                          <a:solidFill>
                            <a:schemeClr val="lt1"/>
                          </a:solidFill>
                          <a:effectLst/>
                          <a:latin typeface="+mn-lt"/>
                          <a:ea typeface="+mn-ea"/>
                          <a:cs typeface="+mn-cs"/>
                        </a:rPr>
                        <a:t> Learning:</a:t>
                      </a:r>
                      <a:endParaRPr lang="fr-FR" dirty="0"/>
                    </a:p>
                  </a:txBody>
                  <a:tcPr>
                    <a:solidFill>
                      <a:schemeClr val="accent2">
                        <a:lumMod val="75000"/>
                      </a:schemeClr>
                    </a:solidFill>
                  </a:tcPr>
                </a:tc>
                <a:tc>
                  <a:txBody>
                    <a:bodyPr/>
                    <a:lstStyle/>
                    <a:p>
                      <a:r>
                        <a:rPr lang="en-GB" sz="1800" b="0" i="0" kern="1200" dirty="0">
                          <a:solidFill>
                            <a:schemeClr val="lt1"/>
                          </a:solidFill>
                          <a:effectLst/>
                          <a:latin typeface="+mn-lt"/>
                          <a:ea typeface="+mn-ea"/>
                          <a:cs typeface="+mn-cs"/>
                        </a:rPr>
                        <a:t>In supervised learning, algorithms are trained on </a:t>
                      </a:r>
                      <a:r>
                        <a:rPr lang="en-GB" sz="1800" b="0" i="0" kern="1200" dirty="0" err="1">
                          <a:solidFill>
                            <a:schemeClr val="lt1"/>
                          </a:solidFill>
                          <a:effectLst/>
                          <a:latin typeface="+mn-lt"/>
                          <a:ea typeface="+mn-ea"/>
                          <a:cs typeface="+mn-cs"/>
                        </a:rPr>
                        <a:t>labeled</a:t>
                      </a:r>
                      <a:r>
                        <a:rPr lang="en-GB" sz="1800" b="0" i="0" kern="1200" dirty="0">
                          <a:solidFill>
                            <a:schemeClr val="lt1"/>
                          </a:solidFill>
                          <a:effectLst/>
                          <a:latin typeface="+mn-lt"/>
                          <a:ea typeface="+mn-ea"/>
                          <a:cs typeface="+mn-cs"/>
                        </a:rPr>
                        <a:t> datasets, </a:t>
                      </a:r>
                      <a:endParaRPr lang="fr-FR" dirty="0"/>
                    </a:p>
                  </a:txBody>
                  <a:tcPr>
                    <a:solidFill>
                      <a:schemeClr val="accent2">
                        <a:lumMod val="75000"/>
                      </a:schemeClr>
                    </a:solidFill>
                  </a:tcPr>
                </a:tc>
                <a:extLst>
                  <a:ext uri="{0D108BD9-81ED-4DB2-BD59-A6C34878D82A}">
                    <a16:rowId xmlns:a16="http://schemas.microsoft.com/office/drawing/2014/main" val="4129068310"/>
                  </a:ext>
                </a:extLst>
              </a:tr>
              <a:tr h="370840">
                <a:tc>
                  <a:txBody>
                    <a:bodyPr/>
                    <a:lstStyle/>
                    <a:p>
                      <a:r>
                        <a:rPr lang="fr-FR" sz="1800" b="1" i="0" kern="1200" dirty="0" err="1">
                          <a:solidFill>
                            <a:schemeClr val="dk1"/>
                          </a:solidFill>
                          <a:effectLst/>
                          <a:latin typeface="+mn-lt"/>
                          <a:ea typeface="+mn-ea"/>
                          <a:cs typeface="+mn-cs"/>
                        </a:rPr>
                        <a:t>Unsupervised</a:t>
                      </a:r>
                      <a:r>
                        <a:rPr lang="fr-FR" sz="1800" b="1" i="0" kern="1200" dirty="0">
                          <a:solidFill>
                            <a:schemeClr val="dk1"/>
                          </a:solidFill>
                          <a:effectLst/>
                          <a:latin typeface="+mn-lt"/>
                          <a:ea typeface="+mn-ea"/>
                          <a:cs typeface="+mn-cs"/>
                        </a:rPr>
                        <a:t> Learning:</a:t>
                      </a:r>
                      <a:endParaRPr lang="fr-FR" dirty="0"/>
                    </a:p>
                  </a:txBody>
                  <a:tcPr>
                    <a:solidFill>
                      <a:schemeClr val="accent5">
                        <a:lumMod val="90000"/>
                      </a:schemeClr>
                    </a:solidFill>
                  </a:tcPr>
                </a:tc>
                <a:tc>
                  <a:txBody>
                    <a:bodyPr/>
                    <a:lstStyle/>
                    <a:p>
                      <a:r>
                        <a:rPr lang="en-GB" sz="1800" b="0" i="0" kern="1200" dirty="0">
                          <a:solidFill>
                            <a:schemeClr val="dk1"/>
                          </a:solidFill>
                          <a:effectLst/>
                          <a:latin typeface="+mn-lt"/>
                          <a:ea typeface="+mn-ea"/>
                          <a:cs typeface="+mn-cs"/>
                        </a:rPr>
                        <a:t>Unsupervised learning involves training algorithms on </a:t>
                      </a:r>
                      <a:r>
                        <a:rPr lang="en-GB" sz="1800" b="0" i="0" kern="1200" dirty="0" err="1">
                          <a:solidFill>
                            <a:schemeClr val="dk1"/>
                          </a:solidFill>
                          <a:effectLst/>
                          <a:latin typeface="+mn-lt"/>
                          <a:ea typeface="+mn-ea"/>
                          <a:cs typeface="+mn-cs"/>
                        </a:rPr>
                        <a:t>unlabeled</a:t>
                      </a:r>
                      <a:r>
                        <a:rPr lang="en-GB" sz="1800" b="0" i="0" kern="1200" dirty="0">
                          <a:solidFill>
                            <a:schemeClr val="dk1"/>
                          </a:solidFill>
                          <a:effectLst/>
                          <a:latin typeface="+mn-lt"/>
                          <a:ea typeface="+mn-ea"/>
                          <a:cs typeface="+mn-cs"/>
                        </a:rPr>
                        <a:t> data to identify patterns</a:t>
                      </a:r>
                      <a:endParaRPr lang="fr-FR" dirty="0"/>
                    </a:p>
                  </a:txBody>
                  <a:tcPr>
                    <a:solidFill>
                      <a:schemeClr val="accent5">
                        <a:lumMod val="90000"/>
                      </a:schemeClr>
                    </a:solidFill>
                  </a:tcPr>
                </a:tc>
                <a:extLst>
                  <a:ext uri="{0D108BD9-81ED-4DB2-BD59-A6C34878D82A}">
                    <a16:rowId xmlns:a16="http://schemas.microsoft.com/office/drawing/2014/main" val="3446281809"/>
                  </a:ext>
                </a:extLst>
              </a:tr>
              <a:tr h="370840">
                <a:tc>
                  <a:txBody>
                    <a:bodyPr/>
                    <a:lstStyle/>
                    <a:p>
                      <a:r>
                        <a:rPr lang="fr-FR" sz="1800" b="1" i="0" kern="1200" dirty="0" err="1">
                          <a:solidFill>
                            <a:schemeClr val="dk1"/>
                          </a:solidFill>
                          <a:effectLst/>
                          <a:latin typeface="+mn-lt"/>
                          <a:ea typeface="+mn-ea"/>
                          <a:cs typeface="+mn-cs"/>
                        </a:rPr>
                        <a:t>Reinforcement</a:t>
                      </a:r>
                      <a:r>
                        <a:rPr lang="fr-FR" sz="1800" b="1" i="0" kern="1200" dirty="0">
                          <a:solidFill>
                            <a:schemeClr val="dk1"/>
                          </a:solidFill>
                          <a:effectLst/>
                          <a:latin typeface="+mn-lt"/>
                          <a:ea typeface="+mn-ea"/>
                          <a:cs typeface="+mn-cs"/>
                        </a:rPr>
                        <a:t> Learning:</a:t>
                      </a:r>
                      <a:endParaRPr lang="fr-FR" dirty="0"/>
                    </a:p>
                  </a:txBody>
                  <a:tcPr>
                    <a:solidFill>
                      <a:schemeClr val="accent5">
                        <a:lumMod val="90000"/>
                      </a:schemeClr>
                    </a:solidFill>
                  </a:tcPr>
                </a:tc>
                <a:tc>
                  <a:txBody>
                    <a:bodyPr/>
                    <a:lstStyle/>
                    <a:p>
                      <a:r>
                        <a:rPr lang="en-GB" sz="1800" b="0" i="0" kern="1200" dirty="0">
                          <a:solidFill>
                            <a:schemeClr val="dk1"/>
                          </a:solidFill>
                          <a:effectLst/>
                          <a:latin typeface="+mn-lt"/>
                          <a:ea typeface="+mn-ea"/>
                          <a:cs typeface="+mn-cs"/>
                        </a:rPr>
                        <a:t>uses an agent interacting with an environment to learn how to make decisions or take actions by receiving feedback</a:t>
                      </a:r>
                      <a:endParaRPr lang="fr-FR" dirty="0"/>
                    </a:p>
                  </a:txBody>
                  <a:tcPr>
                    <a:solidFill>
                      <a:schemeClr val="accent5">
                        <a:lumMod val="90000"/>
                      </a:schemeClr>
                    </a:solidFill>
                  </a:tcPr>
                </a:tc>
                <a:extLst>
                  <a:ext uri="{0D108BD9-81ED-4DB2-BD59-A6C34878D82A}">
                    <a16:rowId xmlns:a16="http://schemas.microsoft.com/office/drawing/2014/main" val="1233455716"/>
                  </a:ext>
                </a:extLst>
              </a:tr>
            </a:tbl>
          </a:graphicData>
        </a:graphic>
      </p:graphicFrame>
      <p:pic>
        <p:nvPicPr>
          <p:cNvPr id="10" name="Picture 9">
            <a:extLst>
              <a:ext uri="{FF2B5EF4-FFF2-40B4-BE49-F238E27FC236}">
                <a16:creationId xmlns:a16="http://schemas.microsoft.com/office/drawing/2014/main" id="{7F283FF9-689E-4319-BD25-F14C9256C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113" y="2691043"/>
            <a:ext cx="2743200" cy="1666875"/>
          </a:xfrm>
          <a:prstGeom prst="rect">
            <a:avLst/>
          </a:prstGeom>
          <a:ln>
            <a:noFill/>
          </a:ln>
          <a:effectLst>
            <a:softEdge rad="112500"/>
          </a:effectLst>
        </p:spPr>
      </p:pic>
    </p:spTree>
    <p:extLst>
      <p:ext uri="{BB962C8B-B14F-4D97-AF65-F5344CB8AC3E}">
        <p14:creationId xmlns:p14="http://schemas.microsoft.com/office/powerpoint/2010/main" val="3438062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77D1F-3E82-4E1C-833A-535575F4C32F}"/>
              </a:ext>
            </a:extLst>
          </p:cNvPr>
          <p:cNvSpPr>
            <a:spLocks noGrp="1"/>
          </p:cNvSpPr>
          <p:nvPr>
            <p:ph idx="1"/>
          </p:nvPr>
        </p:nvSpPr>
        <p:spPr/>
        <p:txBody>
          <a:bodyPr/>
          <a:lstStyle/>
          <a:p>
            <a:pPr marL="0" indent="0">
              <a:buNone/>
            </a:pPr>
            <a:r>
              <a:rPr lang="en-GB" b="0" i="0" dirty="0">
                <a:effectLst/>
                <a:latin typeface="Söhne"/>
              </a:rPr>
              <a:t>The impact of ICT and associated tools is vast and far-reaching. They have streamlined workflows, enhanced productivity, facilitated global connectivity, and democratized access to information. Businesses leverage these technologies for remote work, seamless collaboration across geographies, and efficient project management. Moreover, they have empowered developers and innovators by providing platforms for code sharing, learning, and community building.</a:t>
            </a:r>
            <a:endParaRPr lang="fr-FR" dirty="0"/>
          </a:p>
        </p:txBody>
      </p:sp>
      <p:sp>
        <p:nvSpPr>
          <p:cNvPr id="4" name="Flowchart: Delay 3">
            <a:extLst>
              <a:ext uri="{FF2B5EF4-FFF2-40B4-BE49-F238E27FC236}">
                <a16:creationId xmlns:a16="http://schemas.microsoft.com/office/drawing/2014/main" id="{A1215C10-95E2-4712-A939-2166ED46E4FD}"/>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b="1" dirty="0">
                <a:ln w="6600">
                  <a:solidFill>
                    <a:schemeClr val="accent2"/>
                  </a:solidFill>
                  <a:prstDash val="solid"/>
                </a:ln>
                <a:solidFill>
                  <a:srgbClr val="FFFFFF"/>
                </a:solidFill>
                <a:effectLst>
                  <a:outerShdw dist="38100" dir="2700000" algn="tl" rotWithShape="0">
                    <a:schemeClr val="accent2"/>
                  </a:outerShdw>
                </a:effectLst>
                <a:latin typeface="Söhne"/>
              </a:rPr>
              <a:t>9</a:t>
            </a:r>
            <a:r>
              <a:rPr lang="fr-FR" b="1" i="0" dirty="0">
                <a:ln w="6600">
                  <a:solidFill>
                    <a:schemeClr val="accent2"/>
                  </a:solidFill>
                  <a:prstDash val="solid"/>
                </a:ln>
                <a:solidFill>
                  <a:srgbClr val="FFFFFF"/>
                </a:solidFill>
                <a:effectLst>
                  <a:outerShdw dist="38100" dir="2700000" algn="tl" rotWithShape="0">
                    <a:schemeClr val="accent2"/>
                  </a:outerShdw>
                </a:effectLst>
                <a:latin typeface="Söhne"/>
              </a:rPr>
              <a:t>-</a:t>
            </a:r>
            <a:r>
              <a:rPr lang="fr-FR" sz="2400" b="1" i="0" dirty="0">
                <a:ln w="6600">
                  <a:solidFill>
                    <a:schemeClr val="accent2"/>
                  </a:solidFill>
                  <a:prstDash val="solid"/>
                </a:ln>
                <a:solidFill>
                  <a:srgbClr val="FFFFFF"/>
                </a:solidFill>
                <a:effectLst>
                  <a:outerShdw dist="38100" dir="2700000" algn="tl" rotWithShape="0">
                    <a:schemeClr val="accent2"/>
                  </a:outerShdw>
                </a:effectLst>
                <a:latin typeface="Söhne"/>
              </a:rPr>
              <a:t> </a:t>
            </a:r>
            <a:r>
              <a:rPr lang="en-GB" b="1" i="0" dirty="0">
                <a:ln w="6600">
                  <a:solidFill>
                    <a:schemeClr val="accent2"/>
                  </a:solidFill>
                  <a:prstDash val="solid"/>
                </a:ln>
                <a:solidFill>
                  <a:srgbClr val="FFFFFF"/>
                </a:solidFill>
                <a:effectLst>
                  <a:outerShdw dist="38100" dir="2700000" algn="tl" rotWithShape="0">
                    <a:schemeClr val="accent2"/>
                  </a:outerShdw>
                </a:effectLst>
                <a:latin typeface="Söhne"/>
              </a:rPr>
              <a:t>Impact of ICT</a:t>
            </a:r>
            <a:r>
              <a:rPr lang="en-GB" sz="1400" b="1" i="0" dirty="0">
                <a:ln w="6600">
                  <a:solidFill>
                    <a:schemeClr val="accent2"/>
                  </a:solidFill>
                  <a:prstDash val="solid"/>
                </a:ln>
                <a:solidFill>
                  <a:srgbClr val="FFFFFF"/>
                </a:solidFill>
                <a:effectLst>
                  <a:outerShdw dist="38100" dir="2700000" algn="tl" rotWithShape="0">
                    <a:schemeClr val="accent2"/>
                  </a:outerShdw>
                </a:effectLst>
                <a:latin typeface="Söhne"/>
              </a:rPr>
              <a:t> </a:t>
            </a:r>
            <a:r>
              <a:rPr lang="en-GB" b="1" i="0" dirty="0">
                <a:ln w="6600">
                  <a:solidFill>
                    <a:schemeClr val="accent2"/>
                  </a:solidFill>
                  <a:prstDash val="solid"/>
                </a:ln>
                <a:solidFill>
                  <a:srgbClr val="FFFFFF"/>
                </a:solidFill>
                <a:effectLst>
                  <a:outerShdw dist="38100" dir="2700000" algn="tl" rotWithShape="0">
                    <a:schemeClr val="accent2"/>
                  </a:outerShdw>
                </a:effectLst>
                <a:latin typeface="Söhne"/>
              </a:rPr>
              <a:t>and Related Technologies</a:t>
            </a:r>
            <a:endParaRPr lang="fr-FR" sz="2400" b="1"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01400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CFF80-ADF1-45E3-AAAA-6C26E4FDB21F}"/>
              </a:ext>
            </a:extLst>
          </p:cNvPr>
          <p:cNvSpPr>
            <a:spLocks noGrp="1"/>
          </p:cNvSpPr>
          <p:nvPr>
            <p:ph idx="1"/>
          </p:nvPr>
        </p:nvSpPr>
        <p:spPr>
          <a:xfrm>
            <a:off x="609600" y="1242875"/>
            <a:ext cx="10972800" cy="4883290"/>
          </a:xfrm>
        </p:spPr>
        <p:txBody>
          <a:bodyPr/>
          <a:lstStyle/>
          <a:p>
            <a:pPr marL="0" indent="0">
              <a:buNone/>
            </a:pPr>
            <a:r>
              <a:rPr lang="en-GB" sz="1800" b="0" i="0" dirty="0">
                <a:solidFill>
                  <a:srgbClr val="C00000"/>
                </a:solidFill>
                <a:effectLst/>
                <a:latin typeface="Söhne"/>
              </a:rPr>
              <a:t>Challenges and future trends in technology, particularly in the realm of Information and Communication Technologies (ICT), encompass a wide spectrum of considerations that shape the landscape of innovation and its impact. Here are some key challenges and future trends:</a:t>
            </a:r>
            <a:endParaRPr lang="fr-FR" b="1" i="0" dirty="0">
              <a:solidFill>
                <a:srgbClr val="C00000"/>
              </a:solidFill>
              <a:effectLst/>
              <a:latin typeface="Söhne"/>
            </a:endParaRPr>
          </a:p>
          <a:p>
            <a:r>
              <a:rPr lang="fr-FR" sz="2000" b="1" i="0" dirty="0">
                <a:solidFill>
                  <a:schemeClr val="accent2"/>
                </a:solidFill>
                <a:effectLst/>
                <a:latin typeface="Söhne"/>
              </a:rPr>
              <a:t>Challenges:</a:t>
            </a:r>
          </a:p>
          <a:p>
            <a:pPr lvl="1">
              <a:buClr>
                <a:schemeClr val="accent2"/>
              </a:buClr>
              <a:buFont typeface="Wingdings" panose="05000000000000000000" pitchFamily="2" charset="2"/>
              <a:buChar char="ü"/>
            </a:pPr>
            <a:r>
              <a:rPr lang="en-GB" sz="1400" b="1" i="0" dirty="0">
                <a:effectLst/>
                <a:latin typeface="Söhne"/>
              </a:rPr>
              <a:t>Privacy and Data Security</a:t>
            </a:r>
            <a:endParaRPr lang="en-GB" sz="1400" b="0" i="0" dirty="0">
              <a:effectLst/>
              <a:latin typeface="Söhne"/>
            </a:endParaRPr>
          </a:p>
          <a:p>
            <a:pPr lvl="1">
              <a:buClr>
                <a:schemeClr val="accent2"/>
              </a:buClr>
              <a:buFont typeface="Wingdings" panose="05000000000000000000" pitchFamily="2" charset="2"/>
              <a:buChar char="ü"/>
            </a:pPr>
            <a:r>
              <a:rPr lang="fr-FR" sz="1400" b="1" i="0" dirty="0" err="1">
                <a:effectLst/>
                <a:latin typeface="Söhne"/>
              </a:rPr>
              <a:t>Ethical</a:t>
            </a:r>
            <a:r>
              <a:rPr lang="fr-FR" sz="1400" b="1" i="0" dirty="0">
                <a:effectLst/>
                <a:latin typeface="Söhne"/>
              </a:rPr>
              <a:t> AI and </a:t>
            </a:r>
            <a:r>
              <a:rPr lang="fr-FR" sz="1400" b="1" i="0" dirty="0" err="1">
                <a:effectLst/>
                <a:latin typeface="Söhne"/>
              </a:rPr>
              <a:t>Bias</a:t>
            </a:r>
            <a:endParaRPr lang="en-GB" sz="3600" dirty="0">
              <a:solidFill>
                <a:srgbClr val="D1D5DB"/>
              </a:solidFill>
              <a:latin typeface="Söhne"/>
            </a:endParaRPr>
          </a:p>
          <a:p>
            <a:pPr lvl="1">
              <a:buClr>
                <a:schemeClr val="accent2"/>
              </a:buClr>
              <a:buFont typeface="Wingdings" panose="05000000000000000000" pitchFamily="2" charset="2"/>
              <a:buChar char="ü"/>
            </a:pPr>
            <a:r>
              <a:rPr lang="fr-FR" sz="1400" b="1" i="0" dirty="0">
                <a:effectLst/>
                <a:latin typeface="Söhne"/>
              </a:rPr>
              <a:t>Digital </a:t>
            </a:r>
            <a:r>
              <a:rPr lang="fr-FR" sz="1400" b="1" i="0" dirty="0" err="1">
                <a:effectLst/>
                <a:latin typeface="Söhne"/>
              </a:rPr>
              <a:t>Divide</a:t>
            </a:r>
            <a:endParaRPr lang="en-GB" sz="3600" b="1" i="0" dirty="0">
              <a:solidFill>
                <a:srgbClr val="D1D5DB"/>
              </a:solidFill>
              <a:effectLst/>
              <a:latin typeface="Söhne"/>
            </a:endParaRPr>
          </a:p>
          <a:p>
            <a:pPr lvl="1">
              <a:buClr>
                <a:schemeClr val="accent2"/>
              </a:buClr>
              <a:buFont typeface="Wingdings" panose="05000000000000000000" pitchFamily="2" charset="2"/>
              <a:buChar char="ü"/>
            </a:pPr>
            <a:r>
              <a:rPr lang="fr-FR" sz="1400" b="1" i="0" dirty="0" err="1">
                <a:effectLst/>
                <a:latin typeface="Söhne"/>
              </a:rPr>
              <a:t>Cybersecurity</a:t>
            </a:r>
            <a:r>
              <a:rPr lang="fr-FR" sz="1400" b="1" i="0" dirty="0">
                <a:effectLst/>
                <a:latin typeface="Söhne"/>
              </a:rPr>
              <a:t> </a:t>
            </a:r>
            <a:r>
              <a:rPr lang="fr-FR" sz="1400" b="1" i="0" dirty="0" err="1">
                <a:effectLst/>
                <a:latin typeface="Söhne"/>
              </a:rPr>
              <a:t>Threats</a:t>
            </a:r>
            <a:endParaRPr lang="en-GB" sz="3600" b="1" dirty="0">
              <a:solidFill>
                <a:srgbClr val="D1D5DB"/>
              </a:solidFill>
              <a:latin typeface="Söhne"/>
            </a:endParaRPr>
          </a:p>
          <a:p>
            <a:pPr lvl="1">
              <a:buClr>
                <a:schemeClr val="accent2"/>
              </a:buClr>
              <a:buFont typeface="Wingdings" panose="05000000000000000000" pitchFamily="2" charset="2"/>
              <a:buChar char="ü"/>
            </a:pPr>
            <a:r>
              <a:rPr lang="fr-FR" sz="1400" b="1" i="0" dirty="0" err="1">
                <a:effectLst/>
                <a:latin typeface="Söhne"/>
              </a:rPr>
              <a:t>Technological</a:t>
            </a:r>
            <a:r>
              <a:rPr lang="fr-FR" sz="1400" b="1" i="0" dirty="0">
                <a:effectLst/>
                <a:latin typeface="Söhne"/>
              </a:rPr>
              <a:t> </a:t>
            </a:r>
            <a:r>
              <a:rPr lang="fr-FR" sz="1400" b="1" i="0" dirty="0" err="1">
                <a:effectLst/>
                <a:latin typeface="Söhne"/>
              </a:rPr>
              <a:t>Governance</a:t>
            </a:r>
            <a:r>
              <a:rPr lang="fr-FR" sz="1400" b="1" i="0" dirty="0">
                <a:effectLst/>
                <a:latin typeface="Söhne"/>
              </a:rPr>
              <a:t> and </a:t>
            </a:r>
            <a:r>
              <a:rPr lang="fr-FR" sz="1400" b="1" i="0" dirty="0" err="1">
                <a:effectLst/>
                <a:latin typeface="Söhne"/>
              </a:rPr>
              <a:t>Regulation</a:t>
            </a:r>
            <a:endParaRPr lang="en-GB" sz="3600" b="1" i="0" dirty="0">
              <a:solidFill>
                <a:srgbClr val="D1D5DB"/>
              </a:solidFill>
              <a:effectLst/>
              <a:latin typeface="Söhne"/>
            </a:endParaRPr>
          </a:p>
          <a:p>
            <a:r>
              <a:rPr lang="fr-FR" sz="2000" b="1" i="0" dirty="0">
                <a:solidFill>
                  <a:schemeClr val="accent2"/>
                </a:solidFill>
                <a:effectLst/>
                <a:latin typeface="Söhne"/>
              </a:rPr>
              <a:t>Future Trends:</a:t>
            </a:r>
          </a:p>
          <a:p>
            <a:pPr lvl="1">
              <a:buClr>
                <a:schemeClr val="accent2"/>
              </a:buClr>
              <a:buFont typeface="Wingdings" panose="05000000000000000000" pitchFamily="2" charset="2"/>
              <a:buChar char="ü"/>
            </a:pPr>
            <a:r>
              <a:rPr lang="en-GB" sz="1400" b="1" i="0" dirty="0">
                <a:effectLst/>
                <a:latin typeface="Söhne"/>
              </a:rPr>
              <a:t>AI and Machine Learning Advancements</a:t>
            </a:r>
            <a:endParaRPr lang="en-GB" sz="3600" b="1" i="0" dirty="0">
              <a:solidFill>
                <a:srgbClr val="D1D5DB"/>
              </a:solidFill>
              <a:effectLst/>
              <a:latin typeface="Söhne"/>
            </a:endParaRPr>
          </a:p>
          <a:p>
            <a:pPr lvl="1">
              <a:buClr>
                <a:schemeClr val="accent2"/>
              </a:buClr>
              <a:buFont typeface="Wingdings" panose="05000000000000000000" pitchFamily="2" charset="2"/>
              <a:buChar char="ü"/>
            </a:pPr>
            <a:r>
              <a:rPr lang="fr-FR" sz="1400" b="1" i="0" dirty="0">
                <a:effectLst/>
                <a:latin typeface="Söhne"/>
              </a:rPr>
              <a:t>Edge </a:t>
            </a:r>
            <a:r>
              <a:rPr lang="fr-FR" sz="1400" b="1" i="0" dirty="0" err="1">
                <a:effectLst/>
                <a:latin typeface="Söhne"/>
              </a:rPr>
              <a:t>Computing</a:t>
            </a:r>
            <a:r>
              <a:rPr lang="fr-FR" sz="1400" b="1" i="0" dirty="0">
                <a:effectLst/>
                <a:latin typeface="Söhne"/>
              </a:rPr>
              <a:t> Expansion</a:t>
            </a:r>
            <a:endParaRPr lang="en-GB" sz="3600" b="1" dirty="0">
              <a:solidFill>
                <a:srgbClr val="D1D5DB"/>
              </a:solidFill>
              <a:latin typeface="Söhne"/>
            </a:endParaRPr>
          </a:p>
          <a:p>
            <a:pPr lvl="1">
              <a:buClr>
                <a:schemeClr val="accent2"/>
              </a:buClr>
              <a:buFont typeface="Wingdings" panose="05000000000000000000" pitchFamily="2" charset="2"/>
              <a:buChar char="ü"/>
            </a:pPr>
            <a:r>
              <a:rPr lang="fr-FR" sz="1400" b="1" i="0" dirty="0">
                <a:effectLst/>
                <a:latin typeface="Söhne"/>
              </a:rPr>
              <a:t>5G and Connectivity Evolution</a:t>
            </a:r>
            <a:endParaRPr lang="en-GB" sz="3600" b="1" i="0" dirty="0">
              <a:solidFill>
                <a:srgbClr val="D1D5DB"/>
              </a:solidFill>
              <a:effectLst/>
              <a:latin typeface="Söhne"/>
            </a:endParaRPr>
          </a:p>
          <a:p>
            <a:pPr lvl="1">
              <a:buClr>
                <a:schemeClr val="accent2"/>
              </a:buClr>
              <a:buFont typeface="Wingdings" panose="05000000000000000000" pitchFamily="2" charset="2"/>
              <a:buChar char="ü"/>
            </a:pPr>
            <a:r>
              <a:rPr lang="fr-FR" sz="1400" b="1" i="0" dirty="0" err="1">
                <a:effectLst/>
                <a:latin typeface="Söhne"/>
              </a:rPr>
              <a:t>Sustainable</a:t>
            </a:r>
            <a:r>
              <a:rPr lang="fr-FR" sz="1400" b="1" i="0" dirty="0">
                <a:effectLst/>
                <a:latin typeface="Söhne"/>
              </a:rPr>
              <a:t> Technologies</a:t>
            </a:r>
            <a:endParaRPr lang="en-GB" sz="3600" b="1" dirty="0">
              <a:solidFill>
                <a:srgbClr val="D1D5DB"/>
              </a:solidFill>
              <a:latin typeface="Söhne"/>
            </a:endParaRPr>
          </a:p>
          <a:p>
            <a:pPr lvl="1">
              <a:buClr>
                <a:schemeClr val="accent2"/>
              </a:buClr>
              <a:buFont typeface="Wingdings" panose="05000000000000000000" pitchFamily="2" charset="2"/>
              <a:buChar char="ü"/>
            </a:pPr>
            <a:r>
              <a:rPr lang="fr-FR" sz="1400" b="1" i="0" dirty="0" err="1">
                <a:effectLst/>
                <a:latin typeface="Söhne"/>
              </a:rPr>
              <a:t>Biotechnology</a:t>
            </a:r>
            <a:r>
              <a:rPr lang="fr-FR" sz="1400" b="1" i="0" dirty="0">
                <a:effectLst/>
                <a:latin typeface="Söhne"/>
              </a:rPr>
              <a:t> and </a:t>
            </a:r>
            <a:r>
              <a:rPr lang="fr-FR" sz="1400" b="1" i="0" dirty="0" err="1">
                <a:effectLst/>
                <a:latin typeface="Söhne"/>
              </a:rPr>
              <a:t>Health</a:t>
            </a:r>
            <a:r>
              <a:rPr lang="fr-FR" sz="1400" b="1" i="0" dirty="0">
                <a:effectLst/>
                <a:latin typeface="Söhne"/>
              </a:rPr>
              <a:t> Tech</a:t>
            </a:r>
            <a:endParaRPr lang="en-GB" sz="3600" b="0" i="0" dirty="0">
              <a:solidFill>
                <a:srgbClr val="D1D5DB"/>
              </a:solidFill>
              <a:effectLst/>
              <a:latin typeface="Söhne"/>
            </a:endParaRPr>
          </a:p>
          <a:p>
            <a:pPr marL="0" indent="0">
              <a:buNone/>
            </a:pPr>
            <a:endParaRPr lang="fr-FR" sz="6000" b="1" i="0" dirty="0">
              <a:effectLst/>
              <a:latin typeface="Söhne"/>
            </a:endParaRPr>
          </a:p>
          <a:p>
            <a:endParaRPr lang="fr-FR" dirty="0"/>
          </a:p>
        </p:txBody>
      </p:sp>
      <p:sp>
        <p:nvSpPr>
          <p:cNvPr id="4" name="Flowchart: Delay 3">
            <a:extLst>
              <a:ext uri="{FF2B5EF4-FFF2-40B4-BE49-F238E27FC236}">
                <a16:creationId xmlns:a16="http://schemas.microsoft.com/office/drawing/2014/main" id="{A381721C-AFF4-4733-A6BD-3FF190C363E3}"/>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400" b="1" dirty="0">
                <a:ln w="6600">
                  <a:solidFill>
                    <a:schemeClr val="accent2"/>
                  </a:solidFill>
                  <a:prstDash val="solid"/>
                </a:ln>
                <a:solidFill>
                  <a:srgbClr val="FFFFFF"/>
                </a:solidFill>
                <a:effectLst>
                  <a:outerShdw dist="38100" dir="2700000" algn="tl" rotWithShape="0">
                    <a:schemeClr val="accent2"/>
                  </a:outerShdw>
                </a:effectLst>
                <a:latin typeface="Söhne"/>
              </a:rPr>
              <a:t>10</a:t>
            </a:r>
            <a:r>
              <a:rPr lang="fr-FR" sz="2400" b="1" i="0" dirty="0">
                <a:ln w="6600">
                  <a:solidFill>
                    <a:schemeClr val="accent2"/>
                  </a:solidFill>
                  <a:prstDash val="solid"/>
                </a:ln>
                <a:solidFill>
                  <a:srgbClr val="FFFFFF"/>
                </a:solidFill>
                <a:effectLst>
                  <a:outerShdw dist="38100" dir="2700000" algn="tl" rotWithShape="0">
                    <a:schemeClr val="accent2"/>
                  </a:outerShdw>
                </a:effectLst>
                <a:latin typeface="Söhne"/>
              </a:rPr>
              <a:t>- Challenges and Future Trends</a:t>
            </a: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4" name="Picture 13">
            <a:extLst>
              <a:ext uri="{FF2B5EF4-FFF2-40B4-BE49-F238E27FC236}">
                <a16:creationId xmlns:a16="http://schemas.microsoft.com/office/drawing/2014/main" id="{05E31A6E-CC21-4027-925A-6D41EC0F2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910" y="2496913"/>
            <a:ext cx="3256157" cy="1460809"/>
          </a:xfrm>
          <a:prstGeom prst="rect">
            <a:avLst/>
          </a:prstGeom>
          <a:ln>
            <a:noFill/>
          </a:ln>
          <a:effectLst>
            <a:softEdge rad="112500"/>
          </a:effectLst>
        </p:spPr>
      </p:pic>
      <p:pic>
        <p:nvPicPr>
          <p:cNvPr id="16" name="Picture 15">
            <a:extLst>
              <a:ext uri="{FF2B5EF4-FFF2-40B4-BE49-F238E27FC236}">
                <a16:creationId xmlns:a16="http://schemas.microsoft.com/office/drawing/2014/main" id="{E22A2565-7750-4CC6-8569-19A2677D8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91" y="4361087"/>
            <a:ext cx="2952750" cy="1552575"/>
          </a:xfrm>
          <a:prstGeom prst="rect">
            <a:avLst/>
          </a:prstGeom>
          <a:ln>
            <a:noFill/>
          </a:ln>
          <a:effectLst>
            <a:softEdge rad="112500"/>
          </a:effectLst>
        </p:spPr>
      </p:pic>
      <p:pic>
        <p:nvPicPr>
          <p:cNvPr id="18" name="Picture 17">
            <a:extLst>
              <a:ext uri="{FF2B5EF4-FFF2-40B4-BE49-F238E27FC236}">
                <a16:creationId xmlns:a16="http://schemas.microsoft.com/office/drawing/2014/main" id="{EF2FCB03-13CA-41BB-94BD-C93E385A5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172" y="2395984"/>
            <a:ext cx="2600325" cy="1752600"/>
          </a:xfrm>
          <a:prstGeom prst="rect">
            <a:avLst/>
          </a:prstGeom>
          <a:ln>
            <a:noFill/>
          </a:ln>
          <a:effectLst>
            <a:softEdge rad="112500"/>
          </a:effectLst>
        </p:spPr>
      </p:pic>
      <p:pic>
        <p:nvPicPr>
          <p:cNvPr id="20" name="Picture 19">
            <a:extLst>
              <a:ext uri="{FF2B5EF4-FFF2-40B4-BE49-F238E27FC236}">
                <a16:creationId xmlns:a16="http://schemas.microsoft.com/office/drawing/2014/main" id="{4D4D7E89-338B-4A19-85FC-17D437ADB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9175" y="4361087"/>
            <a:ext cx="2943225" cy="1552575"/>
          </a:xfrm>
          <a:prstGeom prst="rect">
            <a:avLst/>
          </a:prstGeom>
          <a:ln>
            <a:noFill/>
          </a:ln>
          <a:effectLst>
            <a:softEdge rad="112500"/>
          </a:effectLst>
        </p:spPr>
      </p:pic>
    </p:spTree>
    <p:extLst>
      <p:ext uri="{BB962C8B-B14F-4D97-AF65-F5344CB8AC3E}">
        <p14:creationId xmlns:p14="http://schemas.microsoft.com/office/powerpoint/2010/main" val="1018468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0E4C1-1B96-4BA0-A095-0B283C131862}"/>
              </a:ext>
            </a:extLst>
          </p:cNvPr>
          <p:cNvSpPr>
            <a:spLocks noGrp="1"/>
          </p:cNvSpPr>
          <p:nvPr>
            <p:ph idx="1"/>
          </p:nvPr>
        </p:nvSpPr>
        <p:spPr/>
        <p:txBody>
          <a:bodyPr/>
          <a:lstStyle/>
          <a:p>
            <a:pPr marL="0" indent="0">
              <a:buNone/>
            </a:pPr>
            <a:r>
              <a:rPr lang="en-GB" b="0" i="0" dirty="0">
                <a:effectLst/>
                <a:latin typeface="Söhne"/>
              </a:rPr>
              <a:t>ICT and its related tools and services have fundamentally reshaped how individuals and organizations operate in today's digital age. The continuous evolution and integration of technologies offered by Google, Microsoft, Git, and GitHub have contributed significantly to connectivity, productivity, and collaboration, laying the foundation for further innovation and development in the years to come.</a:t>
            </a:r>
            <a:endParaRPr lang="fr-FR" dirty="0"/>
          </a:p>
        </p:txBody>
      </p:sp>
      <p:sp>
        <p:nvSpPr>
          <p:cNvPr id="4" name="Flowchart: Delay 3">
            <a:extLst>
              <a:ext uri="{FF2B5EF4-FFF2-40B4-BE49-F238E27FC236}">
                <a16:creationId xmlns:a16="http://schemas.microsoft.com/office/drawing/2014/main" id="{6E719775-C5A4-457F-BCCE-D3B42903A0CF}"/>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400" b="1" i="0" dirty="0">
                <a:ln w="6600">
                  <a:solidFill>
                    <a:schemeClr val="accent2"/>
                  </a:solidFill>
                  <a:prstDash val="solid"/>
                </a:ln>
                <a:solidFill>
                  <a:srgbClr val="FFFFFF"/>
                </a:solidFill>
                <a:effectLst>
                  <a:outerShdw dist="38100" dir="2700000" algn="tl" rotWithShape="0">
                    <a:schemeClr val="accent2"/>
                  </a:outerShdw>
                </a:effectLst>
                <a:latin typeface="Söhne"/>
              </a:rPr>
              <a:t>11- Conclusion</a:t>
            </a: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770839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EED3D-8D18-40B0-BF33-96BC2F9D1D4B}"/>
              </a:ext>
            </a:extLst>
          </p:cNvPr>
          <p:cNvSpPr>
            <a:spLocks noGrp="1"/>
          </p:cNvSpPr>
          <p:nvPr>
            <p:ph idx="1"/>
          </p:nvPr>
        </p:nvSpPr>
        <p:spPr>
          <a:xfrm>
            <a:off x="609600" y="1379484"/>
            <a:ext cx="10972800" cy="4525963"/>
          </a:xfrm>
        </p:spPr>
        <p:txBody>
          <a:bodyPr/>
          <a:lstStyle/>
          <a:p>
            <a:pPr algn="ctr"/>
            <a:endParaRPr lang="en-GB" dirty="0">
              <a:solidFill>
                <a:srgbClr val="FF0000"/>
              </a:solidFill>
            </a:endParaRPr>
          </a:p>
          <a:p>
            <a:pPr algn="ctr"/>
            <a:endParaRPr lang="fr-FR" dirty="0">
              <a:solidFill>
                <a:srgbClr val="FF0000"/>
              </a:solidFill>
            </a:endParaRPr>
          </a:p>
          <a:p>
            <a:pPr marL="0" indent="0" algn="ctr">
              <a:buNone/>
            </a:pPr>
            <a:r>
              <a:rPr lang="en-GB" sz="4000" b="0" i="0" dirty="0">
                <a:solidFill>
                  <a:srgbClr val="FF0000"/>
                </a:solidFill>
                <a:effectLst/>
                <a:latin typeface="MingLiU_HKSCS-ExtB" panose="02020500000000000000" pitchFamily="18" charset="-120"/>
                <a:ea typeface="MingLiU_HKSCS-ExtB" panose="02020500000000000000" pitchFamily="18" charset="-120"/>
              </a:rPr>
              <a:t>I hope that you liked the project.</a:t>
            </a:r>
            <a:endParaRPr lang="ar-DZ" sz="4000" b="0" i="0" dirty="0">
              <a:solidFill>
                <a:srgbClr val="FF0000"/>
              </a:solidFill>
              <a:effectLst/>
              <a:latin typeface="MingLiU_HKSCS-ExtB" panose="02020500000000000000" pitchFamily="18" charset="-120"/>
              <a:ea typeface="MingLiU_HKSCS-ExtB" panose="02020500000000000000" pitchFamily="18" charset="-120"/>
            </a:endParaRPr>
          </a:p>
          <a:p>
            <a:pPr marL="0" indent="0" algn="ctr">
              <a:buNone/>
            </a:pPr>
            <a:r>
              <a:rPr lang="en-GB" sz="4000" dirty="0">
                <a:solidFill>
                  <a:srgbClr val="FF0000"/>
                </a:solidFill>
                <a:latin typeface="MingLiU_HKSCS-ExtB" panose="02020500000000000000" pitchFamily="18" charset="-120"/>
                <a:ea typeface="MingLiU_HKSCS-ExtB" panose="02020500000000000000" pitchFamily="18" charset="-120"/>
              </a:rPr>
              <a:t>THANKS!</a:t>
            </a:r>
            <a:endParaRPr lang="fr-FR" sz="4000" dirty="0">
              <a:solidFill>
                <a:srgbClr val="FF0000"/>
              </a:solidFill>
              <a:latin typeface="MingLiU_HKSCS-ExtB" panose="02020500000000000000" pitchFamily="18" charset="-120"/>
              <a:ea typeface="MingLiU_HKSCS-ExtB" panose="02020500000000000000" pitchFamily="18" charset="-120"/>
            </a:endParaRPr>
          </a:p>
        </p:txBody>
      </p:sp>
      <p:sp>
        <p:nvSpPr>
          <p:cNvPr id="2" name="Rectangle 1">
            <a:extLst>
              <a:ext uri="{FF2B5EF4-FFF2-40B4-BE49-F238E27FC236}">
                <a16:creationId xmlns:a16="http://schemas.microsoft.com/office/drawing/2014/main" id="{3F8665A5-1E21-467A-8767-B321FDF599E7}"/>
              </a:ext>
            </a:extLst>
          </p:cNvPr>
          <p:cNvSpPr>
            <a:spLocks noChangeArrowheads="1"/>
          </p:cNvSpPr>
          <p:nvPr/>
        </p:nvSpPr>
        <p:spPr bwMode="auto">
          <a:xfrm>
            <a:off x="0" y="179864"/>
            <a:ext cx="28854" cy="97471"/>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530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A0AB-DF6A-41B7-AF0C-460F24B1F121}"/>
              </a:ext>
            </a:extLst>
          </p:cNvPr>
          <p:cNvSpPr>
            <a:spLocks noGrp="1"/>
          </p:cNvSpPr>
          <p:nvPr>
            <p:ph type="title"/>
          </p:nvPr>
        </p:nvSpPr>
        <p:spPr>
          <a:xfrm>
            <a:off x="295564" y="1"/>
            <a:ext cx="10972800" cy="1126836"/>
          </a:xfrm>
        </p:spPr>
        <p:txBody>
          <a:bodyPr/>
          <a:lstStyle/>
          <a:p>
            <a:br>
              <a:rPr lang="en-GB" sz="4400" dirty="0">
                <a:solidFill>
                  <a:srgbClr val="C00000"/>
                </a:solidFill>
                <a:latin typeface="Algerian" panose="04020705040A02060702" pitchFamily="82" charset="0"/>
                <a:ea typeface="Cascadia Code ExtraLight" panose="020B0609020000020004" pitchFamily="49" charset="0"/>
                <a:cs typeface="Cascadia Code ExtraLight" panose="020B0609020000020004" pitchFamily="49" charset="0"/>
              </a:rPr>
            </a:br>
            <a:r>
              <a:rPr lang="en-GB" sz="4400" dirty="0">
                <a:solidFill>
                  <a:srgbClr val="C00000"/>
                </a:solidFill>
                <a:latin typeface="Algerian" panose="04020705040A02060702" pitchFamily="82" charset="0"/>
                <a:ea typeface="Cascadia Code ExtraLight" panose="020B0609020000020004" pitchFamily="49" charset="0"/>
                <a:cs typeface="Cascadia Code ExtraLight" panose="020B0609020000020004" pitchFamily="49" charset="0"/>
              </a:rPr>
              <a:t>P</a:t>
            </a:r>
            <a:r>
              <a:rPr lang="fr-FR" sz="4400" dirty="0" err="1">
                <a:solidFill>
                  <a:srgbClr val="C00000"/>
                </a:solidFill>
                <a:latin typeface="Algerian" panose="04020705040A02060702" pitchFamily="82" charset="0"/>
                <a:ea typeface="Cascadia Code ExtraLight" panose="020B0609020000020004" pitchFamily="49" charset="0"/>
                <a:cs typeface="Cascadia Code ExtraLight" panose="020B0609020000020004" pitchFamily="49" charset="0"/>
              </a:rPr>
              <a:t>lan</a:t>
            </a:r>
            <a:r>
              <a:rPr lang="fr-FR" sz="4400" dirty="0">
                <a:solidFill>
                  <a:srgbClr val="C00000"/>
                </a:solidFill>
                <a:latin typeface="Algerian" panose="04020705040A02060702" pitchFamily="82" charset="0"/>
                <a:ea typeface="Cascadia Code ExtraLight" panose="020B0609020000020004" pitchFamily="49" charset="0"/>
                <a:cs typeface="Cascadia Code ExtraLight" panose="020B0609020000020004" pitchFamily="49" charset="0"/>
              </a:rPr>
              <a:t> of the report: </a:t>
            </a:r>
            <a:br>
              <a:rPr lang="fr-FR" sz="4400" dirty="0">
                <a:solidFill>
                  <a:srgbClr val="C00000"/>
                </a:solidFill>
                <a:latin typeface="Algerian" panose="04020705040A02060702" pitchFamily="82" charset="0"/>
                <a:ea typeface="Cascadia Code ExtraLight" panose="020B0609020000020004" pitchFamily="49" charset="0"/>
                <a:cs typeface="Cascadia Code ExtraLight" panose="020B0609020000020004" pitchFamily="49" charset="0"/>
              </a:rPr>
            </a:br>
            <a:endParaRPr lang="fr-FR" dirty="0"/>
          </a:p>
        </p:txBody>
      </p:sp>
      <p:sp>
        <p:nvSpPr>
          <p:cNvPr id="3" name="Content Placeholder 2">
            <a:extLst>
              <a:ext uri="{FF2B5EF4-FFF2-40B4-BE49-F238E27FC236}">
                <a16:creationId xmlns:a16="http://schemas.microsoft.com/office/drawing/2014/main" id="{E8A7DF8F-7191-431E-9D8C-A1FAB91AF25A}"/>
              </a:ext>
            </a:extLst>
          </p:cNvPr>
          <p:cNvSpPr>
            <a:spLocks noGrp="1"/>
          </p:cNvSpPr>
          <p:nvPr>
            <p:ph idx="1"/>
          </p:nvPr>
        </p:nvSpPr>
        <p:spPr>
          <a:xfrm>
            <a:off x="609600" y="1126837"/>
            <a:ext cx="10972800" cy="5032225"/>
          </a:xfrm>
        </p:spPr>
        <p:txBody>
          <a:bodyPr/>
          <a:lstStyle/>
          <a:p>
            <a:pPr marL="514350" indent="-514350">
              <a:buFont typeface="+mj-lt"/>
              <a:buAutoNum type="arabicPeriod"/>
            </a:pPr>
            <a:r>
              <a:rPr lang="fr-FR" sz="2950" b="0" i="0" dirty="0">
                <a:solidFill>
                  <a:srgbClr val="C00000"/>
                </a:solidFill>
                <a:effectLst/>
                <a:latin typeface="Söhne"/>
              </a:rPr>
              <a:t>Introduction on TIC (Information and Communication Technologies)</a:t>
            </a:r>
          </a:p>
          <a:p>
            <a:pPr marL="514350" indent="-514350">
              <a:buFont typeface="+mj-lt"/>
              <a:buAutoNum type="arabicPeriod"/>
            </a:pPr>
            <a:r>
              <a:rPr lang="fr-FR" sz="2950" b="0" i="0" dirty="0">
                <a:solidFill>
                  <a:srgbClr val="C00000"/>
                </a:solidFill>
                <a:effectLst/>
                <a:latin typeface="Söhne"/>
              </a:rPr>
              <a:t>Evolution of ICT</a:t>
            </a:r>
          </a:p>
          <a:p>
            <a:pPr marL="514350" indent="-514350">
              <a:buFont typeface="+mj-lt"/>
              <a:buAutoNum type="arabicPeriod"/>
            </a:pPr>
            <a:r>
              <a:rPr lang="fr-FR" sz="2950" b="0" i="0" dirty="0">
                <a:solidFill>
                  <a:srgbClr val="C00000"/>
                </a:solidFill>
                <a:effectLst/>
                <a:latin typeface="Söhne"/>
              </a:rPr>
              <a:t>Google Services</a:t>
            </a:r>
          </a:p>
          <a:p>
            <a:pPr marL="514350" indent="-514350">
              <a:buFont typeface="+mj-lt"/>
              <a:buAutoNum type="arabicPeriod"/>
            </a:pPr>
            <a:r>
              <a:rPr lang="fr-FR" sz="2950" b="0" i="0" dirty="0">
                <a:solidFill>
                  <a:srgbClr val="C00000"/>
                </a:solidFill>
                <a:effectLst/>
                <a:latin typeface="Söhne"/>
              </a:rPr>
              <a:t>Microsoft Tools</a:t>
            </a:r>
            <a:endParaRPr lang="fr-FR" sz="2950" dirty="0">
              <a:solidFill>
                <a:srgbClr val="C00000"/>
              </a:solidFill>
              <a:latin typeface="Söhne"/>
            </a:endParaRPr>
          </a:p>
          <a:p>
            <a:pPr marL="514350" indent="-514350">
              <a:buFont typeface="+mj-lt"/>
              <a:buAutoNum type="arabicPeriod"/>
            </a:pPr>
            <a:r>
              <a:rPr lang="fr-FR" sz="2950" b="0" i="0" dirty="0">
                <a:solidFill>
                  <a:srgbClr val="C00000"/>
                </a:solidFill>
                <a:effectLst/>
                <a:latin typeface="Söhne"/>
              </a:rPr>
              <a:t>Git and GitHub</a:t>
            </a:r>
          </a:p>
          <a:p>
            <a:pPr marL="514350" indent="-514350">
              <a:buFont typeface="+mj-lt"/>
              <a:buAutoNum type="arabicPeriod"/>
            </a:pPr>
            <a:r>
              <a:rPr lang="en-GB" sz="2950" i="0" dirty="0">
                <a:solidFill>
                  <a:srgbClr val="C00000"/>
                </a:solidFill>
                <a:effectLst/>
                <a:latin typeface="Söhne"/>
              </a:rPr>
              <a:t>Artificial Intelligence (AI) and Machine Learning (ML)</a:t>
            </a:r>
            <a:endParaRPr lang="fr-FR" sz="2950" i="0" dirty="0">
              <a:solidFill>
                <a:srgbClr val="C00000"/>
              </a:solidFill>
              <a:effectLst/>
              <a:latin typeface="Söhne"/>
            </a:endParaRPr>
          </a:p>
          <a:p>
            <a:pPr marL="514350" indent="-514350">
              <a:buFont typeface="+mj-lt"/>
              <a:buAutoNum type="arabicPeriod"/>
            </a:pPr>
            <a:r>
              <a:rPr lang="en-GB" sz="2950" b="0" i="0" dirty="0">
                <a:solidFill>
                  <a:srgbClr val="C00000"/>
                </a:solidFill>
                <a:effectLst/>
                <a:latin typeface="Söhne"/>
              </a:rPr>
              <a:t>Impact of ICT and Related Technologies</a:t>
            </a:r>
            <a:endParaRPr lang="fr-FR" sz="2950" dirty="0">
              <a:solidFill>
                <a:srgbClr val="C00000"/>
              </a:solidFill>
              <a:latin typeface="Söhne"/>
            </a:endParaRPr>
          </a:p>
          <a:p>
            <a:pPr marL="514350" indent="-514350">
              <a:buFont typeface="+mj-lt"/>
              <a:buAutoNum type="arabicPeriod"/>
            </a:pPr>
            <a:r>
              <a:rPr lang="fr-FR" sz="2950" b="0" i="0" dirty="0">
                <a:solidFill>
                  <a:srgbClr val="C00000"/>
                </a:solidFill>
                <a:effectLst/>
                <a:latin typeface="Söhne"/>
              </a:rPr>
              <a:t>Challenges and Future Trends</a:t>
            </a:r>
          </a:p>
          <a:p>
            <a:pPr marL="514350" indent="-514350">
              <a:buFont typeface="+mj-lt"/>
              <a:buAutoNum type="arabicPeriod"/>
            </a:pPr>
            <a:r>
              <a:rPr lang="fr-FR" sz="2950" b="0" i="0" dirty="0">
                <a:solidFill>
                  <a:srgbClr val="C00000"/>
                </a:solidFill>
                <a:effectLst/>
                <a:latin typeface="Söhne"/>
              </a:rPr>
              <a:t>Conclusion</a:t>
            </a:r>
          </a:p>
          <a:p>
            <a:endParaRPr lang="fr-FR" dirty="0"/>
          </a:p>
        </p:txBody>
      </p:sp>
    </p:spTree>
    <p:extLst>
      <p:ext uri="{BB962C8B-B14F-4D97-AF65-F5344CB8AC3E}">
        <p14:creationId xmlns:p14="http://schemas.microsoft.com/office/powerpoint/2010/main" val="2861572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79E75-81A7-43F2-B2C7-CFA2F7242E11}"/>
              </a:ext>
            </a:extLst>
          </p:cNvPr>
          <p:cNvSpPr>
            <a:spLocks noGrp="1"/>
          </p:cNvSpPr>
          <p:nvPr>
            <p:ph idx="1"/>
          </p:nvPr>
        </p:nvSpPr>
        <p:spPr/>
        <p:txBody>
          <a:bodyPr/>
          <a:lstStyle/>
          <a:p>
            <a:pPr marL="0" indent="0">
              <a:buNone/>
            </a:pPr>
            <a:r>
              <a:rPr lang="en-GB" sz="2400" b="0" i="0" dirty="0">
                <a:effectLst/>
                <a:latin typeface="Söhne"/>
              </a:rPr>
              <a:t>- Information and Communication Technologies (ICT) encompass a broad array of technologies that facilitate communication, information sharing, and data management. This report aims to explore the evolution,</a:t>
            </a:r>
          </a:p>
          <a:p>
            <a:pPr marL="0" indent="0">
              <a:buNone/>
            </a:pPr>
            <a:r>
              <a:rPr lang="en-GB" sz="2400" b="0" i="0" dirty="0">
                <a:effectLst/>
                <a:latin typeface="Söhne"/>
              </a:rPr>
              <a:t> significance, and impact of ICT, focusing on prominent </a:t>
            </a:r>
          </a:p>
          <a:p>
            <a:pPr marL="0" indent="0">
              <a:buNone/>
            </a:pPr>
            <a:r>
              <a:rPr lang="en-GB" sz="2400" b="0" i="0" dirty="0">
                <a:effectLst/>
                <a:latin typeface="Söhne"/>
              </a:rPr>
              <a:t>tools and services offered by industry giants such as</a:t>
            </a:r>
          </a:p>
          <a:p>
            <a:pPr marL="0" indent="0">
              <a:buNone/>
            </a:pPr>
            <a:r>
              <a:rPr lang="en-GB" sz="2400" b="0" i="0" dirty="0">
                <a:effectLst/>
                <a:latin typeface="Söhne"/>
              </a:rPr>
              <a:t> Google, Microsoft, Git, and GitHub</a:t>
            </a:r>
            <a:r>
              <a:rPr lang="en-GB" sz="2400" dirty="0">
                <a:latin typeface="Söhne"/>
              </a:rPr>
              <a:t>.</a:t>
            </a:r>
            <a:endParaRPr lang="fr-FR" sz="2400" dirty="0"/>
          </a:p>
          <a:p>
            <a:pPr marL="0" indent="0">
              <a:buNone/>
            </a:pPr>
            <a:endParaRPr lang="fr-FR" dirty="0"/>
          </a:p>
        </p:txBody>
      </p:sp>
      <p:sp>
        <p:nvSpPr>
          <p:cNvPr id="4" name="Flowchart: Delay 3">
            <a:extLst>
              <a:ext uri="{FF2B5EF4-FFF2-40B4-BE49-F238E27FC236}">
                <a16:creationId xmlns:a16="http://schemas.microsoft.com/office/drawing/2014/main" id="{2BC09320-602C-4348-97BC-E28CB7CA21D1}"/>
              </a:ext>
            </a:extLst>
          </p:cNvPr>
          <p:cNvSpPr/>
          <p:nvPr/>
        </p:nvSpPr>
        <p:spPr>
          <a:xfrm>
            <a:off x="-1" y="0"/>
            <a:ext cx="2700000" cy="1112087"/>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dirty="0">
                <a:ln w="6600">
                  <a:solidFill>
                    <a:schemeClr val="accent2"/>
                  </a:solidFill>
                  <a:prstDash val="solid"/>
                </a:ln>
                <a:solidFill>
                  <a:srgbClr val="FFFFFF"/>
                </a:solidFill>
                <a:effectLst>
                  <a:outerShdw dist="38100" dir="2700000" algn="tl" rotWithShape="0">
                    <a:schemeClr val="accent2"/>
                  </a:outerShdw>
                </a:effectLst>
              </a:rPr>
              <a:t>1- Intro in TIC</a:t>
            </a:r>
            <a:endParaRPr lang="fr-FR"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a:extLst>
              <a:ext uri="{FF2B5EF4-FFF2-40B4-BE49-F238E27FC236}">
                <a16:creationId xmlns:a16="http://schemas.microsoft.com/office/drawing/2014/main" id="{A7345CDE-0EA8-4AD5-ABC0-FCAD53ACFF90}"/>
              </a:ext>
            </a:extLst>
          </p:cNvPr>
          <p:cNvPicPr>
            <a:picLocks noChangeAspect="1"/>
          </p:cNvPicPr>
          <p:nvPr/>
        </p:nvPicPr>
        <p:blipFill rotWithShape="1">
          <a:blip r:embed="rId2">
            <a:extLst>
              <a:ext uri="{28A0092B-C50C-407E-A947-70E740481C1C}">
                <a14:useLocalDpi xmlns:a14="http://schemas.microsoft.com/office/drawing/2010/main" val="0"/>
              </a:ext>
            </a:extLst>
          </a:blip>
          <a:srcRect l="4062" t="4049" r="6312" b="5620"/>
          <a:stretch/>
        </p:blipFill>
        <p:spPr>
          <a:xfrm>
            <a:off x="7601528" y="2447637"/>
            <a:ext cx="4590472" cy="3917260"/>
          </a:xfrm>
          <a:prstGeom prst="rect">
            <a:avLst/>
          </a:prstGeom>
          <a:ln>
            <a:noFill/>
          </a:ln>
          <a:effectLst>
            <a:softEdge rad="112500"/>
          </a:effectLst>
        </p:spPr>
      </p:pic>
    </p:spTree>
    <p:extLst>
      <p:ext uri="{BB962C8B-B14F-4D97-AF65-F5344CB8AC3E}">
        <p14:creationId xmlns:p14="http://schemas.microsoft.com/office/powerpoint/2010/main" val="3914943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288A1-D26A-4354-B9C4-2451734F1ED3}"/>
              </a:ext>
            </a:extLst>
          </p:cNvPr>
          <p:cNvSpPr>
            <a:spLocks noGrp="1"/>
          </p:cNvSpPr>
          <p:nvPr>
            <p:ph idx="1"/>
          </p:nvPr>
        </p:nvSpPr>
        <p:spPr>
          <a:xfrm>
            <a:off x="349624" y="1166018"/>
            <a:ext cx="10972800" cy="4525963"/>
          </a:xfrm>
        </p:spPr>
        <p:txBody>
          <a:bodyPr/>
          <a:lstStyle/>
          <a:p>
            <a:pPr marL="0" indent="0">
              <a:buNone/>
            </a:pPr>
            <a:r>
              <a:rPr lang="en-GB" sz="2000" b="0" i="0" dirty="0">
                <a:solidFill>
                  <a:srgbClr val="C00000"/>
                </a:solidFill>
                <a:effectLst/>
                <a:latin typeface="Söhne"/>
              </a:rPr>
              <a:t>The evolution of Information and Communication Technologies (ICT) spans several decades and has been marked by significant milestones that have reshaped how individuals, businesses, and societies interact with technology. The evolution can be traced through key developments in various domains:</a:t>
            </a:r>
          </a:p>
          <a:p>
            <a:pPr>
              <a:buClr>
                <a:schemeClr val="accent6">
                  <a:lumMod val="60000"/>
                  <a:lumOff val="40000"/>
                </a:schemeClr>
              </a:buClr>
              <a:buSzPct val="120000"/>
              <a:buFont typeface="Wingdings" panose="05000000000000000000" pitchFamily="2" charset="2"/>
              <a:buChar char="ü"/>
            </a:pPr>
            <a:r>
              <a:rPr lang="fr-FR" sz="1600" b="1" i="0" dirty="0" err="1">
                <a:effectLst/>
                <a:latin typeface="Söhne"/>
              </a:rPr>
              <a:t>Early</a:t>
            </a:r>
            <a:r>
              <a:rPr lang="fr-FR" sz="1600" b="1" i="0" dirty="0">
                <a:effectLst/>
                <a:latin typeface="Söhne"/>
              </a:rPr>
              <a:t> </a:t>
            </a:r>
            <a:r>
              <a:rPr lang="fr-FR" sz="1600" b="1" i="0" dirty="0" err="1">
                <a:effectLst/>
                <a:latin typeface="Söhne"/>
              </a:rPr>
              <a:t>Computing</a:t>
            </a:r>
            <a:r>
              <a:rPr lang="fr-FR" sz="1600" b="1" i="0" dirty="0">
                <a:effectLst/>
                <a:latin typeface="Söhne"/>
              </a:rPr>
              <a:t> </a:t>
            </a:r>
            <a:r>
              <a:rPr lang="fr-FR" sz="1600" b="1" i="0" dirty="0" err="1">
                <a:effectLst/>
                <a:latin typeface="Söhne"/>
              </a:rPr>
              <a:t>Era</a:t>
            </a:r>
            <a:endParaRPr lang="fr-FR" sz="1600" b="1" i="0" dirty="0">
              <a:effectLst/>
              <a:latin typeface="Söhne"/>
            </a:endParaRPr>
          </a:p>
          <a:p>
            <a:pPr>
              <a:buClr>
                <a:schemeClr val="accent6">
                  <a:lumMod val="60000"/>
                  <a:lumOff val="40000"/>
                </a:schemeClr>
              </a:buClr>
              <a:buSzPct val="120000"/>
              <a:buFont typeface="Wingdings" panose="05000000000000000000" pitchFamily="2" charset="2"/>
              <a:buChar char="ü"/>
            </a:pPr>
            <a:r>
              <a:rPr lang="fr-FR" sz="1600" b="1" i="0" dirty="0" err="1">
                <a:effectLst/>
                <a:latin typeface="Söhne"/>
              </a:rPr>
              <a:t>Proliferation</a:t>
            </a:r>
            <a:r>
              <a:rPr lang="fr-FR" sz="1600" b="1" i="0" dirty="0">
                <a:effectLst/>
                <a:latin typeface="Söhne"/>
              </a:rPr>
              <a:t> of </a:t>
            </a:r>
            <a:r>
              <a:rPr lang="fr-FR" sz="1600" b="1" i="0" dirty="0" err="1">
                <a:effectLst/>
                <a:latin typeface="Söhne"/>
              </a:rPr>
              <a:t>Personal</a:t>
            </a:r>
            <a:r>
              <a:rPr lang="fr-FR" sz="1600" b="1" i="0" dirty="0">
                <a:effectLst/>
                <a:latin typeface="Söhne"/>
              </a:rPr>
              <a:t> Computers</a:t>
            </a:r>
            <a:endParaRPr lang="fr-FR" sz="1600" b="1" dirty="0">
              <a:latin typeface="Söhne"/>
            </a:endParaRPr>
          </a:p>
          <a:p>
            <a:pPr>
              <a:buClr>
                <a:schemeClr val="accent6">
                  <a:lumMod val="60000"/>
                  <a:lumOff val="40000"/>
                </a:schemeClr>
              </a:buClr>
              <a:buSzPct val="120000"/>
              <a:buFont typeface="Wingdings" panose="05000000000000000000" pitchFamily="2" charset="2"/>
              <a:buChar char="ü"/>
            </a:pPr>
            <a:r>
              <a:rPr lang="fr-FR" sz="1600" b="1" i="0" dirty="0">
                <a:effectLst/>
                <a:latin typeface="Söhne"/>
              </a:rPr>
              <a:t>Internet </a:t>
            </a:r>
            <a:r>
              <a:rPr lang="fr-FR" sz="1600" b="1" i="0" dirty="0" err="1">
                <a:effectLst/>
                <a:latin typeface="Söhne"/>
              </a:rPr>
              <a:t>Revolution</a:t>
            </a:r>
            <a:endParaRPr lang="fr-FR" sz="1600" b="1" i="0" dirty="0">
              <a:effectLst/>
              <a:latin typeface="Söhne"/>
            </a:endParaRPr>
          </a:p>
          <a:p>
            <a:pPr>
              <a:buClr>
                <a:schemeClr val="accent6">
                  <a:lumMod val="60000"/>
                  <a:lumOff val="40000"/>
                </a:schemeClr>
              </a:buClr>
              <a:buSzPct val="120000"/>
              <a:buFont typeface="Wingdings" panose="05000000000000000000" pitchFamily="2" charset="2"/>
              <a:buChar char="ü"/>
            </a:pPr>
            <a:r>
              <a:rPr lang="fr-FR" sz="1600" b="1" i="0" dirty="0">
                <a:effectLst/>
                <a:latin typeface="Söhne"/>
              </a:rPr>
              <a:t>Mobile </a:t>
            </a:r>
            <a:r>
              <a:rPr lang="fr-FR" sz="1600" b="1" i="0" dirty="0" err="1">
                <a:effectLst/>
                <a:latin typeface="Söhne"/>
              </a:rPr>
              <a:t>Technology</a:t>
            </a:r>
            <a:r>
              <a:rPr lang="fr-FR" sz="1600" b="1" i="0" dirty="0">
                <a:effectLst/>
                <a:latin typeface="Söhne"/>
              </a:rPr>
              <a:t> and Connectivity</a:t>
            </a:r>
            <a:endParaRPr lang="fr-FR" sz="1600" b="1" dirty="0">
              <a:latin typeface="Söhne"/>
            </a:endParaRPr>
          </a:p>
          <a:p>
            <a:pPr>
              <a:buClr>
                <a:schemeClr val="accent6">
                  <a:lumMod val="60000"/>
                  <a:lumOff val="40000"/>
                </a:schemeClr>
              </a:buClr>
              <a:buSzPct val="120000"/>
              <a:buFont typeface="Wingdings" panose="05000000000000000000" pitchFamily="2" charset="2"/>
              <a:buChar char="ü"/>
            </a:pPr>
            <a:r>
              <a:rPr lang="en-GB" sz="1600" b="1" i="0" dirty="0">
                <a:effectLst/>
                <a:latin typeface="Söhne"/>
              </a:rPr>
              <a:t>Cloud Computing and Big Data</a:t>
            </a:r>
            <a:endParaRPr lang="fr-FR" sz="1600" b="1" i="0" dirty="0">
              <a:effectLst/>
              <a:latin typeface="Söhne"/>
            </a:endParaRPr>
          </a:p>
          <a:p>
            <a:pPr>
              <a:buClr>
                <a:schemeClr val="accent6">
                  <a:lumMod val="60000"/>
                  <a:lumOff val="40000"/>
                </a:schemeClr>
              </a:buClr>
              <a:buSzPct val="120000"/>
              <a:buFont typeface="Wingdings" panose="05000000000000000000" pitchFamily="2" charset="2"/>
              <a:buChar char="ü"/>
            </a:pPr>
            <a:r>
              <a:rPr lang="en-GB" sz="1600" b="1" i="0" dirty="0">
                <a:effectLst/>
                <a:latin typeface="Söhne"/>
              </a:rPr>
              <a:t>IoT (Internet of Things) and AI (Artificial Intelligence)</a:t>
            </a:r>
            <a:endParaRPr lang="fr-FR" sz="1600" b="1" dirty="0">
              <a:latin typeface="Söhne"/>
            </a:endParaRPr>
          </a:p>
          <a:p>
            <a:pPr>
              <a:buClr>
                <a:schemeClr val="accent6">
                  <a:lumMod val="60000"/>
                  <a:lumOff val="40000"/>
                </a:schemeClr>
              </a:buClr>
              <a:buSzPct val="120000"/>
              <a:buFont typeface="Wingdings" panose="05000000000000000000" pitchFamily="2" charset="2"/>
              <a:buChar char="ü"/>
            </a:pPr>
            <a:r>
              <a:rPr lang="en-GB" sz="1600" b="1" i="0" dirty="0">
                <a:effectLst/>
                <a:latin typeface="Söhne"/>
              </a:rPr>
              <a:t>Blockchain and Distributed Ledger Technology</a:t>
            </a:r>
          </a:p>
          <a:p>
            <a:pPr marL="0" indent="0">
              <a:buClr>
                <a:schemeClr val="accent6">
                  <a:lumMod val="60000"/>
                  <a:lumOff val="40000"/>
                </a:schemeClr>
              </a:buClr>
              <a:buSzPct val="120000"/>
              <a:buNone/>
            </a:pPr>
            <a:r>
              <a:rPr lang="en-GB" sz="2000" b="0" i="0" dirty="0">
                <a:solidFill>
                  <a:schemeClr val="accent1">
                    <a:lumMod val="10000"/>
                  </a:schemeClr>
                </a:solidFill>
                <a:effectLst/>
                <a:latin typeface="Söhne"/>
              </a:rPr>
              <a:t>Throughout this evolution, ICT has continually evolved to meet the growing demands of society, businesses, and technological advancements. It has facilitated globalization, improved communication, streamlined processes, enhanced productivity, and brought about innovative solutions to complex problems.</a:t>
            </a:r>
            <a:endParaRPr lang="fr-FR" sz="2000" dirty="0">
              <a:solidFill>
                <a:schemeClr val="accent1">
                  <a:lumMod val="10000"/>
                </a:schemeClr>
              </a:solidFill>
            </a:endParaRPr>
          </a:p>
        </p:txBody>
      </p:sp>
      <p:sp>
        <p:nvSpPr>
          <p:cNvPr id="5" name="Flowchart: Delay 4">
            <a:extLst>
              <a:ext uri="{FF2B5EF4-FFF2-40B4-BE49-F238E27FC236}">
                <a16:creationId xmlns:a16="http://schemas.microsoft.com/office/drawing/2014/main" id="{04965B3E-19EB-4E96-AD62-39080F9FD1D6}"/>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rPr>
              <a:t>2- Evolution of ICT</a:t>
            </a:r>
            <a:endParaRPr lang="fr-FR"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3D2E7280-62EB-41DC-AAC6-6153B9F08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57" y="2240972"/>
            <a:ext cx="2847975" cy="1600200"/>
          </a:xfrm>
          <a:prstGeom prst="rect">
            <a:avLst/>
          </a:prstGeom>
          <a:effectLst>
            <a:softEdge rad="12700"/>
          </a:effectLst>
        </p:spPr>
      </p:pic>
    </p:spTree>
    <p:extLst>
      <p:ext uri="{BB962C8B-B14F-4D97-AF65-F5344CB8AC3E}">
        <p14:creationId xmlns:p14="http://schemas.microsoft.com/office/powerpoint/2010/main" val="1702338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53E00-61A6-4F40-8363-40569A9D6760}"/>
              </a:ext>
            </a:extLst>
          </p:cNvPr>
          <p:cNvSpPr>
            <a:spLocks noGrp="1"/>
          </p:cNvSpPr>
          <p:nvPr>
            <p:ph idx="1"/>
          </p:nvPr>
        </p:nvSpPr>
        <p:spPr/>
        <p:txBody>
          <a:bodyPr/>
          <a:lstStyle/>
          <a:p>
            <a:pPr marL="0" indent="0">
              <a:buNone/>
            </a:pPr>
            <a:r>
              <a:rPr lang="en-GB" sz="1800" b="0" i="0" dirty="0">
                <a:solidFill>
                  <a:srgbClr val="C00000"/>
                </a:solidFill>
                <a:effectLst/>
                <a:latin typeface="Söhne"/>
              </a:rPr>
              <a:t>Google offers a comprehensive suite of services and products that have become an integral part of daily life for billions of users around the world. These services span various categories, including search, productivity tools, communication, cloud computing, entertainment, and more. Here are some of the prominent Google services:</a:t>
            </a:r>
          </a:p>
          <a:p>
            <a:pPr>
              <a:buClr>
                <a:schemeClr val="accent2"/>
              </a:buClr>
              <a:buFont typeface="Wingdings" panose="05000000000000000000" pitchFamily="2" charset="2"/>
              <a:buChar char="ü"/>
            </a:pPr>
            <a:r>
              <a:rPr lang="fr-FR" sz="1600" b="1" i="0" dirty="0">
                <a:effectLst/>
                <a:latin typeface="Söhne"/>
              </a:rPr>
              <a:t>Google </a:t>
            </a:r>
            <a:r>
              <a:rPr lang="fr-FR" sz="1600" b="1" i="0" dirty="0" err="1">
                <a:effectLst/>
                <a:latin typeface="Söhne"/>
              </a:rPr>
              <a:t>Search</a:t>
            </a:r>
            <a:endParaRPr lang="en-GB" sz="1600" dirty="0">
              <a:solidFill>
                <a:schemeClr val="accent1">
                  <a:lumMod val="10000"/>
                </a:schemeClr>
              </a:solidFill>
              <a:latin typeface="Söhne"/>
            </a:endParaRPr>
          </a:p>
          <a:p>
            <a:pPr>
              <a:buClr>
                <a:schemeClr val="accent2"/>
              </a:buClr>
              <a:buFont typeface="Wingdings" panose="05000000000000000000" pitchFamily="2" charset="2"/>
              <a:buChar char="ü"/>
            </a:pPr>
            <a:r>
              <a:rPr lang="fr-FR" sz="1600" b="1" i="0" dirty="0">
                <a:effectLst/>
                <a:latin typeface="Söhne"/>
              </a:rPr>
              <a:t>Gmail</a:t>
            </a:r>
            <a:endParaRPr lang="en-GB" sz="1600" b="1" i="0" dirty="0">
              <a:solidFill>
                <a:schemeClr val="accent1">
                  <a:lumMod val="10000"/>
                </a:schemeClr>
              </a:solidFill>
              <a:effectLst/>
              <a:latin typeface="Söhne"/>
            </a:endParaRPr>
          </a:p>
          <a:p>
            <a:pPr>
              <a:buClr>
                <a:schemeClr val="accent2"/>
              </a:buClr>
              <a:buFont typeface="Wingdings" panose="05000000000000000000" pitchFamily="2" charset="2"/>
              <a:buChar char="ü"/>
            </a:pPr>
            <a:r>
              <a:rPr lang="fr-FR" sz="1600" b="1" i="0" dirty="0">
                <a:effectLst/>
                <a:latin typeface="Söhne"/>
              </a:rPr>
              <a:t>Google Drive</a:t>
            </a:r>
            <a:endParaRPr lang="en-GB" sz="1600" b="1" dirty="0">
              <a:solidFill>
                <a:schemeClr val="accent1">
                  <a:lumMod val="10000"/>
                </a:schemeClr>
              </a:solidFill>
              <a:latin typeface="Söhne"/>
            </a:endParaRPr>
          </a:p>
          <a:p>
            <a:pPr>
              <a:buClr>
                <a:schemeClr val="accent2"/>
              </a:buClr>
              <a:buFont typeface="Wingdings" panose="05000000000000000000" pitchFamily="2" charset="2"/>
              <a:buChar char="ü"/>
            </a:pPr>
            <a:r>
              <a:rPr lang="en-GB" sz="1600" b="1" i="0" dirty="0">
                <a:effectLst/>
                <a:latin typeface="Söhne"/>
              </a:rPr>
              <a:t>Google Docs, Sheets, and Slides</a:t>
            </a:r>
            <a:endParaRPr lang="en-GB" sz="1600" b="1" i="0" dirty="0">
              <a:solidFill>
                <a:schemeClr val="accent1">
                  <a:lumMod val="10000"/>
                </a:schemeClr>
              </a:solidFill>
              <a:effectLst/>
              <a:latin typeface="Söhne"/>
            </a:endParaRPr>
          </a:p>
          <a:p>
            <a:pPr>
              <a:buClr>
                <a:schemeClr val="accent2"/>
              </a:buClr>
              <a:buFont typeface="Wingdings" panose="05000000000000000000" pitchFamily="2" charset="2"/>
              <a:buChar char="ü"/>
            </a:pPr>
            <a:r>
              <a:rPr lang="fr-FR" sz="1600" b="1" i="0" dirty="0">
                <a:effectLst/>
                <a:latin typeface="Söhne"/>
              </a:rPr>
              <a:t>Google </a:t>
            </a:r>
            <a:r>
              <a:rPr lang="fr-FR" sz="1600" b="1" i="0" dirty="0" err="1">
                <a:effectLst/>
                <a:latin typeface="Söhne"/>
              </a:rPr>
              <a:t>Maps</a:t>
            </a:r>
            <a:endParaRPr lang="en-GB" sz="1600" b="1" dirty="0">
              <a:solidFill>
                <a:schemeClr val="accent1">
                  <a:lumMod val="10000"/>
                </a:schemeClr>
              </a:solidFill>
              <a:latin typeface="Söhne"/>
            </a:endParaRPr>
          </a:p>
          <a:p>
            <a:pPr>
              <a:buClr>
                <a:schemeClr val="accent2"/>
              </a:buClr>
              <a:buFont typeface="Wingdings" panose="05000000000000000000" pitchFamily="2" charset="2"/>
              <a:buChar char="ü"/>
            </a:pPr>
            <a:r>
              <a:rPr lang="fr-FR" sz="1600" b="1" i="0" dirty="0">
                <a:effectLst/>
                <a:latin typeface="Söhne"/>
              </a:rPr>
              <a:t>Google Chrome</a:t>
            </a:r>
            <a:endParaRPr lang="en-GB" sz="1600" b="1" i="0" dirty="0">
              <a:solidFill>
                <a:schemeClr val="accent1">
                  <a:lumMod val="10000"/>
                </a:schemeClr>
              </a:solidFill>
              <a:effectLst/>
              <a:latin typeface="Söhne"/>
            </a:endParaRPr>
          </a:p>
          <a:p>
            <a:pPr>
              <a:buClr>
                <a:schemeClr val="accent2"/>
              </a:buClr>
              <a:buFont typeface="Wingdings" panose="05000000000000000000" pitchFamily="2" charset="2"/>
              <a:buChar char="ü"/>
            </a:pPr>
            <a:r>
              <a:rPr lang="fr-FR" sz="1600" b="1" i="0" dirty="0">
                <a:effectLst/>
                <a:latin typeface="Söhne"/>
              </a:rPr>
              <a:t>Google </a:t>
            </a:r>
            <a:r>
              <a:rPr lang="fr-FR" sz="1600" b="1" i="0" dirty="0" err="1">
                <a:effectLst/>
                <a:latin typeface="Söhne"/>
              </a:rPr>
              <a:t>Meet</a:t>
            </a:r>
            <a:endParaRPr lang="en-GB" sz="1600" b="1" dirty="0">
              <a:solidFill>
                <a:schemeClr val="accent1">
                  <a:lumMod val="10000"/>
                </a:schemeClr>
              </a:solidFill>
              <a:latin typeface="Söhne"/>
            </a:endParaRPr>
          </a:p>
          <a:p>
            <a:pPr marL="0" indent="0">
              <a:buClr>
                <a:schemeClr val="accent2"/>
              </a:buClr>
              <a:buNone/>
            </a:pPr>
            <a:r>
              <a:rPr lang="en-GB" sz="1800" b="0" i="0" dirty="0">
                <a:solidFill>
                  <a:schemeClr val="accent1">
                    <a:lumMod val="10000"/>
                  </a:schemeClr>
                </a:solidFill>
                <a:effectLst/>
                <a:latin typeface="Söhne"/>
              </a:rPr>
              <a:t>Google's services have revolutionized how individuals and businesses operate by providing accessible, user-friendly, and innovative tools for communication, productivity, information access, and entertainment. The integration and synchronization among these services create a cohesive ecosystem that enhances user experiences across different devices and platforms</a:t>
            </a:r>
            <a:r>
              <a:rPr lang="en-GB" sz="2000" b="0" i="0" dirty="0">
                <a:solidFill>
                  <a:schemeClr val="accent1">
                    <a:lumMod val="10000"/>
                  </a:schemeClr>
                </a:solidFill>
                <a:effectLst/>
                <a:latin typeface="Söhne"/>
              </a:rPr>
              <a:t>.</a:t>
            </a:r>
            <a:endParaRPr lang="fr-FR" sz="2000" dirty="0">
              <a:solidFill>
                <a:schemeClr val="accent1">
                  <a:lumMod val="10000"/>
                </a:schemeClr>
              </a:solidFill>
            </a:endParaRPr>
          </a:p>
        </p:txBody>
      </p:sp>
      <p:sp>
        <p:nvSpPr>
          <p:cNvPr id="5" name="Flowchart: Delay 4">
            <a:extLst>
              <a:ext uri="{FF2B5EF4-FFF2-40B4-BE49-F238E27FC236}">
                <a16:creationId xmlns:a16="http://schemas.microsoft.com/office/drawing/2014/main" id="{091BE077-346F-421F-9F79-42AA3A0A10C2}"/>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i="0" dirty="0">
                <a:ln w="6600">
                  <a:solidFill>
                    <a:schemeClr val="accent2"/>
                  </a:solidFill>
                  <a:prstDash val="solid"/>
                </a:ln>
                <a:solidFill>
                  <a:srgbClr val="FFFFFF"/>
                </a:solidFill>
                <a:effectLst>
                  <a:outerShdw dist="38100" dir="2700000" algn="tl" rotWithShape="0">
                    <a:schemeClr val="accent2"/>
                  </a:outerShdw>
                </a:effectLst>
                <a:latin typeface="Söhne"/>
              </a:rPr>
              <a:t>3- Google Services</a:t>
            </a: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9" name="Picture 8">
            <a:extLst>
              <a:ext uri="{FF2B5EF4-FFF2-40B4-BE49-F238E27FC236}">
                <a16:creationId xmlns:a16="http://schemas.microsoft.com/office/drawing/2014/main" id="{5273FECF-3489-4A7B-BA18-4EE58866898B}"/>
              </a:ext>
            </a:extLst>
          </p:cNvPr>
          <p:cNvPicPr>
            <a:picLocks noChangeAspect="1"/>
          </p:cNvPicPr>
          <p:nvPr/>
        </p:nvPicPr>
        <p:blipFill rotWithShape="1">
          <a:blip r:embed="rId2">
            <a:extLst>
              <a:ext uri="{28A0092B-C50C-407E-A947-70E740481C1C}">
                <a14:useLocalDpi xmlns:a14="http://schemas.microsoft.com/office/drawing/2010/main" val="0"/>
              </a:ext>
            </a:extLst>
          </a:blip>
          <a:srcRect l="7937" t="5727" r="6120" b="5727"/>
          <a:stretch/>
        </p:blipFill>
        <p:spPr>
          <a:xfrm>
            <a:off x="5441576" y="2528046"/>
            <a:ext cx="3021105" cy="1945342"/>
          </a:xfrm>
          <a:prstGeom prst="rect">
            <a:avLst/>
          </a:prstGeom>
          <a:ln>
            <a:noFill/>
          </a:ln>
          <a:effectLst>
            <a:softEdge rad="112500"/>
          </a:effectLst>
        </p:spPr>
      </p:pic>
      <p:pic>
        <p:nvPicPr>
          <p:cNvPr id="4" name="Picture 3">
            <a:extLst>
              <a:ext uri="{FF2B5EF4-FFF2-40B4-BE49-F238E27FC236}">
                <a16:creationId xmlns:a16="http://schemas.microsoft.com/office/drawing/2014/main" id="{A457FAB7-88E3-466D-93F4-8D64E8FBD38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2800928" y="0"/>
            <a:ext cx="3664526" cy="1136279"/>
          </a:xfrm>
          <a:prstGeom prst="rect">
            <a:avLst/>
          </a:prstGeom>
          <a:ln>
            <a:noFill/>
          </a:ln>
          <a:effectLst>
            <a:softEdge rad="112500"/>
          </a:effectLst>
        </p:spPr>
      </p:pic>
    </p:spTree>
    <p:extLst>
      <p:ext uri="{BB962C8B-B14F-4D97-AF65-F5344CB8AC3E}">
        <p14:creationId xmlns:p14="http://schemas.microsoft.com/office/powerpoint/2010/main" val="6709865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7C0C8-92CC-4BB8-9313-D799DF2C2655}"/>
              </a:ext>
            </a:extLst>
          </p:cNvPr>
          <p:cNvSpPr>
            <a:spLocks noGrp="1"/>
          </p:cNvSpPr>
          <p:nvPr>
            <p:ph idx="1"/>
          </p:nvPr>
        </p:nvSpPr>
        <p:spPr>
          <a:xfrm>
            <a:off x="441434" y="1240221"/>
            <a:ext cx="11435256" cy="5118538"/>
          </a:xfrm>
        </p:spPr>
        <p:txBody>
          <a:bodyPr/>
          <a:lstStyle/>
          <a:p>
            <a:pPr marL="0" indent="0">
              <a:buNone/>
            </a:pPr>
            <a:r>
              <a:rPr lang="en-GB" sz="2400" b="0" i="0" dirty="0">
                <a:solidFill>
                  <a:srgbClr val="C00000"/>
                </a:solidFill>
                <a:effectLst/>
                <a:latin typeface="Söhne"/>
              </a:rPr>
              <a:t>Microsoft offers a broad spectrum of tools and software solutions that cater to various needs, including productivity, collaboration, development, and more. Here are some of the notable Microsoft tools:</a:t>
            </a:r>
          </a:p>
          <a:p>
            <a:r>
              <a:rPr lang="fr-FR" sz="1400" b="1" i="0" dirty="0">
                <a:solidFill>
                  <a:schemeClr val="accent2"/>
                </a:solidFill>
                <a:effectLst/>
                <a:latin typeface="Söhne"/>
              </a:rPr>
              <a:t>Microsoft Office Suite:</a:t>
            </a:r>
            <a:endParaRPr lang="en-GB" sz="2400" dirty="0">
              <a:solidFill>
                <a:schemeClr val="accent2"/>
              </a:solidFill>
              <a:latin typeface="Söhne"/>
            </a:endParaRPr>
          </a:p>
          <a:p>
            <a:pPr lvl="1">
              <a:buClr>
                <a:schemeClr val="accent2"/>
              </a:buClr>
              <a:buFont typeface="Wingdings" panose="05000000000000000000" pitchFamily="2" charset="2"/>
              <a:buChar char="ü"/>
            </a:pPr>
            <a:r>
              <a:rPr lang="fr-FR" sz="1400" b="1" i="0" dirty="0">
                <a:effectLst/>
                <a:latin typeface="Söhne"/>
              </a:rPr>
              <a:t>Microsoft Word</a:t>
            </a:r>
            <a:endParaRPr lang="en-GB" sz="1400" b="1" i="0" dirty="0">
              <a:solidFill>
                <a:srgbClr val="C00000"/>
              </a:solidFill>
              <a:effectLst/>
              <a:latin typeface="Söhne"/>
            </a:endParaRPr>
          </a:p>
          <a:p>
            <a:pPr lvl="1">
              <a:buClr>
                <a:schemeClr val="accent2"/>
              </a:buClr>
              <a:buFont typeface="Wingdings" panose="05000000000000000000" pitchFamily="2" charset="2"/>
              <a:buChar char="ü"/>
            </a:pPr>
            <a:r>
              <a:rPr lang="fr-FR" sz="1400" b="1" i="0" dirty="0">
                <a:effectLst/>
                <a:latin typeface="Söhne"/>
              </a:rPr>
              <a:t>Microsoft Excel</a:t>
            </a:r>
            <a:endParaRPr lang="en-GB" sz="1400" b="1" dirty="0">
              <a:solidFill>
                <a:srgbClr val="C00000"/>
              </a:solidFill>
              <a:latin typeface="Söhne"/>
            </a:endParaRPr>
          </a:p>
          <a:p>
            <a:pPr lvl="1">
              <a:buClr>
                <a:schemeClr val="accent2"/>
              </a:buClr>
              <a:buFont typeface="Wingdings" panose="05000000000000000000" pitchFamily="2" charset="2"/>
              <a:buChar char="ü"/>
            </a:pPr>
            <a:r>
              <a:rPr lang="fr-FR" sz="1400" b="1" i="0" dirty="0">
                <a:effectLst/>
                <a:latin typeface="Söhne"/>
              </a:rPr>
              <a:t>Microsoft PowerPoint</a:t>
            </a:r>
            <a:endParaRPr lang="en-GB" sz="1400" b="1" i="0" dirty="0">
              <a:solidFill>
                <a:srgbClr val="C00000"/>
              </a:solidFill>
              <a:effectLst/>
              <a:latin typeface="Söhne"/>
            </a:endParaRPr>
          </a:p>
          <a:p>
            <a:pPr lvl="1">
              <a:buClr>
                <a:schemeClr val="accent2"/>
              </a:buClr>
              <a:buFont typeface="Wingdings" panose="05000000000000000000" pitchFamily="2" charset="2"/>
              <a:buChar char="ü"/>
            </a:pPr>
            <a:r>
              <a:rPr lang="fr-FR" sz="1400" b="1" i="0" dirty="0">
                <a:effectLst/>
                <a:latin typeface="Söhne"/>
              </a:rPr>
              <a:t>Microsoft Outlook</a:t>
            </a:r>
            <a:endParaRPr lang="en-GB" sz="1400" b="1" dirty="0">
              <a:solidFill>
                <a:srgbClr val="C00000"/>
              </a:solidFill>
              <a:latin typeface="Söhne"/>
            </a:endParaRPr>
          </a:p>
          <a:p>
            <a:pPr lvl="1">
              <a:buClr>
                <a:schemeClr val="accent2"/>
              </a:buClr>
              <a:buFont typeface="Wingdings" panose="05000000000000000000" pitchFamily="2" charset="2"/>
              <a:buChar char="ü"/>
            </a:pPr>
            <a:r>
              <a:rPr lang="fr-FR" sz="1400" b="1" i="0" dirty="0">
                <a:effectLst/>
                <a:latin typeface="Söhne"/>
              </a:rPr>
              <a:t>Microsoft Access </a:t>
            </a:r>
          </a:p>
          <a:p>
            <a:r>
              <a:rPr lang="en-GB" sz="1400" b="1" i="0" dirty="0">
                <a:solidFill>
                  <a:schemeClr val="accent2"/>
                </a:solidFill>
                <a:effectLst/>
                <a:latin typeface="Söhne"/>
              </a:rPr>
              <a:t>Microsoft 365 (formerly Office 365):</a:t>
            </a:r>
          </a:p>
          <a:p>
            <a:pPr marL="0" indent="0">
              <a:buNone/>
            </a:pPr>
            <a:r>
              <a:rPr lang="en-GB" sz="1400" b="0" i="0" dirty="0">
                <a:effectLst/>
                <a:latin typeface="Söhne"/>
              </a:rPr>
              <a:t>Microsoft 365 is a subscription-based service that offers access to the Office suite along with cloud-based services such as OneDrive (cloud storage), Microsoft Teams (collaboration platform), Exchange Online (email hosting), SharePoint Online (document management and collaboration), and more.</a:t>
            </a:r>
          </a:p>
          <a:p>
            <a:r>
              <a:rPr lang="fr-FR" sz="1400" b="1" i="0" dirty="0">
                <a:solidFill>
                  <a:schemeClr val="accent2"/>
                </a:solidFill>
                <a:effectLst/>
                <a:latin typeface="Söhne"/>
              </a:rPr>
              <a:t>Microsoft Teams:</a:t>
            </a:r>
          </a:p>
          <a:p>
            <a:pPr marL="0" indent="0">
              <a:buNone/>
            </a:pPr>
            <a:r>
              <a:rPr lang="en-GB" sz="1400" b="0" i="0" dirty="0">
                <a:effectLst/>
                <a:latin typeface="Söhne"/>
              </a:rPr>
              <a:t>A collaboration platform that combines workplace chat, video meetings, file storage, and application integration. It's widely used for remote work, team communication, and project collaboration.</a:t>
            </a:r>
          </a:p>
          <a:p>
            <a:r>
              <a:rPr lang="fr-FR" sz="1400" b="1" i="0" dirty="0">
                <a:solidFill>
                  <a:schemeClr val="accent2"/>
                </a:solidFill>
                <a:effectLst/>
                <a:latin typeface="Söhne"/>
              </a:rPr>
              <a:t>Azure:</a:t>
            </a:r>
            <a:endParaRPr lang="en-GB" sz="1400" dirty="0">
              <a:solidFill>
                <a:schemeClr val="accent2"/>
              </a:solidFill>
              <a:latin typeface="Söhne"/>
            </a:endParaRPr>
          </a:p>
          <a:p>
            <a:pPr marL="0" indent="0">
              <a:buNone/>
            </a:pPr>
            <a:r>
              <a:rPr lang="en-GB" sz="1400" b="0" i="0" dirty="0">
                <a:effectLst/>
                <a:latin typeface="Söhne"/>
              </a:rPr>
              <a:t>Microsoft Azure is a cloud computing platform that offers various services, including virtual machines, databases, analytics, AI and machine learning, IoT, storage, and more. It provides infrastructure as a service (IaaS), platform as a service (PaaS), and software as a service (SaaS) solutions.</a:t>
            </a:r>
            <a:endParaRPr lang="en-GB" sz="2400" dirty="0">
              <a:latin typeface="Söhne"/>
            </a:endParaRPr>
          </a:p>
          <a:p>
            <a:pPr marL="0" indent="0">
              <a:buNone/>
            </a:pPr>
            <a:endParaRPr lang="fr-FR" sz="4000" b="1" i="0" dirty="0">
              <a:effectLst/>
              <a:latin typeface="Söhne"/>
            </a:endParaRPr>
          </a:p>
          <a:p>
            <a:endParaRPr lang="fr-FR" sz="1800" b="1" i="0" dirty="0">
              <a:effectLst/>
              <a:latin typeface="Söhne"/>
            </a:endParaRPr>
          </a:p>
          <a:p>
            <a:pPr lvl="1"/>
            <a:endParaRPr lang="fr-FR" sz="1400" b="1" i="0" dirty="0">
              <a:effectLst/>
              <a:latin typeface="Söhne"/>
            </a:endParaRPr>
          </a:p>
          <a:p>
            <a:pPr marL="457200" lvl="1" indent="0">
              <a:buNone/>
            </a:pPr>
            <a:endParaRPr lang="en-GB" sz="1000" b="0" i="0" dirty="0">
              <a:solidFill>
                <a:srgbClr val="C00000"/>
              </a:solidFill>
              <a:effectLst/>
              <a:latin typeface="Söhne"/>
            </a:endParaRPr>
          </a:p>
          <a:p>
            <a:pPr lvl="1"/>
            <a:endParaRPr lang="fr-FR" sz="2000" dirty="0">
              <a:solidFill>
                <a:srgbClr val="C00000"/>
              </a:solidFill>
            </a:endParaRPr>
          </a:p>
        </p:txBody>
      </p:sp>
      <p:sp>
        <p:nvSpPr>
          <p:cNvPr id="4" name="Flowchart: Delay 3">
            <a:extLst>
              <a:ext uri="{FF2B5EF4-FFF2-40B4-BE49-F238E27FC236}">
                <a16:creationId xmlns:a16="http://schemas.microsoft.com/office/drawing/2014/main" id="{96BDFC60-07B1-498D-A231-D5F2D599359E}"/>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800" b="1" i="0" dirty="0">
                <a:ln w="6600">
                  <a:solidFill>
                    <a:schemeClr val="accent2"/>
                  </a:solidFill>
                  <a:prstDash val="solid"/>
                </a:ln>
                <a:solidFill>
                  <a:srgbClr val="FFFFFF"/>
                </a:solidFill>
                <a:effectLst>
                  <a:outerShdw dist="38100" dir="2700000" algn="tl" rotWithShape="0">
                    <a:schemeClr val="accent2"/>
                  </a:outerShdw>
                </a:effectLst>
                <a:latin typeface="Söhne"/>
              </a:rPr>
              <a:t>4- Microsoft Tools</a:t>
            </a:r>
            <a:endParaRPr lang="fr-FR" sz="2800" b="1"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endParaRPr lang="fr-FR" sz="25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a:extLst>
              <a:ext uri="{FF2B5EF4-FFF2-40B4-BE49-F238E27FC236}">
                <a16:creationId xmlns:a16="http://schemas.microsoft.com/office/drawing/2014/main" id="{7E8E001D-2D08-488F-A649-3CABB68A31B6}"/>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753925" y="0"/>
            <a:ext cx="2857500" cy="1112400"/>
          </a:xfrm>
          <a:prstGeom prst="rect">
            <a:avLst/>
          </a:prstGeom>
        </p:spPr>
      </p:pic>
      <p:pic>
        <p:nvPicPr>
          <p:cNvPr id="9" name="Picture 8">
            <a:extLst>
              <a:ext uri="{FF2B5EF4-FFF2-40B4-BE49-F238E27FC236}">
                <a16:creationId xmlns:a16="http://schemas.microsoft.com/office/drawing/2014/main" id="{48973E5A-D443-4AAE-ADC3-CC342FFB1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055" y="2421431"/>
            <a:ext cx="2857500" cy="1600200"/>
          </a:xfrm>
          <a:prstGeom prst="rect">
            <a:avLst/>
          </a:prstGeom>
          <a:ln>
            <a:noFill/>
          </a:ln>
        </p:spPr>
      </p:pic>
    </p:spTree>
    <p:extLst>
      <p:ext uri="{BB962C8B-B14F-4D97-AF65-F5344CB8AC3E}">
        <p14:creationId xmlns:p14="http://schemas.microsoft.com/office/powerpoint/2010/main" val="7137210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98845-6222-4A01-831F-4F6B2B8798FF}"/>
              </a:ext>
            </a:extLst>
          </p:cNvPr>
          <p:cNvSpPr>
            <a:spLocks noGrp="1"/>
          </p:cNvSpPr>
          <p:nvPr>
            <p:ph idx="1"/>
          </p:nvPr>
        </p:nvSpPr>
        <p:spPr>
          <a:xfrm>
            <a:off x="337351" y="1287263"/>
            <a:ext cx="11407806" cy="4971494"/>
          </a:xfrm>
        </p:spPr>
        <p:txBody>
          <a:bodyPr/>
          <a:lstStyle/>
          <a:p>
            <a:r>
              <a:rPr lang="fr-FR" sz="2800" b="1" i="0" dirty="0">
                <a:solidFill>
                  <a:schemeClr val="accent2"/>
                </a:solidFill>
                <a:effectLst/>
                <a:latin typeface="Söhne"/>
              </a:rPr>
              <a:t>Git:</a:t>
            </a:r>
          </a:p>
          <a:p>
            <a:pPr lvl="1"/>
            <a:r>
              <a:rPr lang="en-GB" sz="1800" b="1" i="0" dirty="0">
                <a:solidFill>
                  <a:schemeClr val="accent2"/>
                </a:solidFill>
                <a:effectLst/>
                <a:latin typeface="+mj-lt"/>
              </a:rPr>
              <a:t>Definition:</a:t>
            </a:r>
            <a:r>
              <a:rPr lang="en-GB" sz="1800" b="0" i="0" dirty="0">
                <a:solidFill>
                  <a:schemeClr val="accent2"/>
                </a:solidFill>
                <a:effectLst/>
                <a:latin typeface="+mj-lt"/>
              </a:rPr>
              <a:t> </a:t>
            </a:r>
            <a:r>
              <a:rPr lang="en-GB" sz="1600" b="0" i="0" dirty="0">
                <a:solidFill>
                  <a:schemeClr val="accent1">
                    <a:lumMod val="10000"/>
                  </a:schemeClr>
                </a:solidFill>
                <a:effectLst/>
                <a:latin typeface="Söhne"/>
              </a:rPr>
              <a:t>Git is a distributed version control system (VCS) created by Linus Torvalds in 2005. It allows developers to track changes in source code during software development.</a:t>
            </a:r>
            <a:endParaRPr lang="en-GB" sz="2000" b="0" i="0" dirty="0">
              <a:solidFill>
                <a:schemeClr val="accent1">
                  <a:lumMod val="10000"/>
                </a:schemeClr>
              </a:solidFill>
              <a:effectLst/>
              <a:latin typeface="Söhne"/>
            </a:endParaRPr>
          </a:p>
          <a:p>
            <a:pPr lvl="1"/>
            <a:r>
              <a:rPr lang="fr-FR" sz="1800" b="1" i="0" dirty="0">
                <a:solidFill>
                  <a:schemeClr val="accent2"/>
                </a:solidFill>
                <a:effectLst/>
              </a:rPr>
              <a:t>Key </a:t>
            </a:r>
            <a:r>
              <a:rPr lang="fr-FR" sz="1800" b="1" i="0" dirty="0" err="1">
                <a:solidFill>
                  <a:schemeClr val="accent2"/>
                </a:solidFill>
                <a:effectLst/>
              </a:rPr>
              <a:t>Features</a:t>
            </a:r>
            <a:r>
              <a:rPr lang="fr-FR" sz="1800" b="1" i="0" dirty="0">
                <a:solidFill>
                  <a:schemeClr val="accent2"/>
                </a:solidFill>
                <a:effectLst/>
              </a:rPr>
              <a:t>:</a:t>
            </a:r>
          </a:p>
          <a:p>
            <a:pPr lvl="2"/>
            <a:r>
              <a:rPr lang="fr-FR" sz="1600" b="1" i="0" dirty="0">
                <a:solidFill>
                  <a:schemeClr val="accent2"/>
                </a:solidFill>
                <a:effectLst/>
                <a:latin typeface="+mj-lt"/>
              </a:rPr>
              <a:t>Version Control</a:t>
            </a:r>
            <a:r>
              <a:rPr lang="fr-FR" sz="1400" b="1" i="0" dirty="0">
                <a:solidFill>
                  <a:schemeClr val="accent2"/>
                </a:solidFill>
                <a:effectLst/>
                <a:latin typeface="+mj-lt"/>
              </a:rPr>
              <a:t>:</a:t>
            </a:r>
            <a:r>
              <a:rPr lang="en-GB" sz="1600" b="0" i="0" dirty="0">
                <a:solidFill>
                  <a:schemeClr val="accent1">
                    <a:lumMod val="10000"/>
                  </a:schemeClr>
                </a:solidFill>
                <a:effectLst/>
                <a:latin typeface="Söhne"/>
              </a:rPr>
              <a:t>Git tracks changes made to files over time, allowing developers to revert to earlier versions, merge changes, and collaborate seamlessly.</a:t>
            </a:r>
            <a:endParaRPr lang="fr-FR" sz="1600" b="1" dirty="0">
              <a:solidFill>
                <a:schemeClr val="accent1">
                  <a:lumMod val="10000"/>
                </a:schemeClr>
              </a:solidFill>
              <a:latin typeface="Söhne"/>
            </a:endParaRPr>
          </a:p>
          <a:p>
            <a:pPr lvl="2"/>
            <a:r>
              <a:rPr lang="fr-FR" sz="1600" b="1" i="0" dirty="0" err="1">
                <a:solidFill>
                  <a:schemeClr val="accent2"/>
                </a:solidFill>
                <a:effectLst/>
              </a:rPr>
              <a:t>Branching</a:t>
            </a:r>
            <a:r>
              <a:rPr lang="fr-FR" sz="1600" b="1" i="0" dirty="0">
                <a:solidFill>
                  <a:schemeClr val="accent2"/>
                </a:solidFill>
                <a:effectLst/>
              </a:rPr>
              <a:t> and </a:t>
            </a:r>
            <a:r>
              <a:rPr lang="fr-FR" sz="1600" b="1" i="0" dirty="0" err="1">
                <a:solidFill>
                  <a:schemeClr val="accent2"/>
                </a:solidFill>
                <a:effectLst/>
              </a:rPr>
              <a:t>Merging</a:t>
            </a:r>
            <a:r>
              <a:rPr lang="fr-FR" sz="1600" b="1" i="0" dirty="0">
                <a:solidFill>
                  <a:schemeClr val="accent2"/>
                </a:solidFill>
                <a:effectLst/>
              </a:rPr>
              <a:t>: </a:t>
            </a:r>
            <a:r>
              <a:rPr lang="en-GB" sz="1600" b="0" i="0" dirty="0">
                <a:solidFill>
                  <a:schemeClr val="accent1">
                    <a:lumMod val="10000"/>
                  </a:schemeClr>
                </a:solidFill>
                <a:effectLst/>
                <a:latin typeface="Söhne"/>
              </a:rPr>
              <a:t>Git enables developers to create branches to work on specific features or fixes independently. Later, they can merge these branches back into the main codebase.</a:t>
            </a:r>
            <a:endParaRPr lang="fr-FR" sz="1600" b="1" i="0" dirty="0">
              <a:solidFill>
                <a:schemeClr val="accent1">
                  <a:lumMod val="10000"/>
                </a:schemeClr>
              </a:solidFill>
              <a:effectLst/>
              <a:latin typeface="Söhne"/>
            </a:endParaRPr>
          </a:p>
          <a:p>
            <a:pPr lvl="2"/>
            <a:r>
              <a:rPr lang="fr-FR" sz="1600" b="1" i="0" dirty="0">
                <a:solidFill>
                  <a:schemeClr val="accent2"/>
                </a:solidFill>
                <a:effectLst/>
              </a:rPr>
              <a:t>Local and Distributed:</a:t>
            </a:r>
            <a:r>
              <a:rPr lang="en-GB" sz="1600" b="0" i="0" dirty="0">
                <a:solidFill>
                  <a:schemeClr val="accent1">
                    <a:lumMod val="10000"/>
                  </a:schemeClr>
                </a:solidFill>
                <a:effectLst/>
                <a:latin typeface="Söhne"/>
              </a:rPr>
              <a:t>Git operates locally on a developer's machine, providing 			                    the ability to work offline. It's distributed, meaning each developer 	                                                                 has a complete copy of the repository, enhancing redundancy and collaboration.</a:t>
            </a:r>
            <a:endParaRPr lang="fr-FR" sz="1600" b="1" dirty="0">
              <a:solidFill>
                <a:schemeClr val="accent1">
                  <a:lumMod val="10000"/>
                </a:schemeClr>
              </a:solidFill>
              <a:latin typeface="Söhne"/>
            </a:endParaRPr>
          </a:p>
          <a:p>
            <a:pPr lvl="2"/>
            <a:r>
              <a:rPr lang="fr-FR" sz="1600" b="1" i="0" dirty="0">
                <a:solidFill>
                  <a:schemeClr val="accent2"/>
                </a:solidFill>
                <a:effectLst/>
              </a:rPr>
              <a:t>Speed and </a:t>
            </a:r>
            <a:r>
              <a:rPr lang="fr-FR" sz="1600" b="1" i="0" dirty="0" err="1">
                <a:solidFill>
                  <a:schemeClr val="accent2"/>
                </a:solidFill>
                <a:effectLst/>
              </a:rPr>
              <a:t>Efficiency</a:t>
            </a:r>
            <a:r>
              <a:rPr lang="fr-FR" sz="1600" b="1" i="0" dirty="0">
                <a:solidFill>
                  <a:schemeClr val="accent2"/>
                </a:solidFill>
                <a:effectLst/>
              </a:rPr>
              <a:t>:</a:t>
            </a:r>
            <a:r>
              <a:rPr lang="en-GB" sz="1600" b="0" i="0" dirty="0">
                <a:solidFill>
                  <a:schemeClr val="accent1">
                    <a:lumMod val="10000"/>
                  </a:schemeClr>
                </a:solidFill>
                <a:effectLst/>
                <a:latin typeface="Söhne"/>
              </a:rPr>
              <a:t>Git is known for its speed and efficiency in managing large 			                projects with numerous files and a history of changes.</a:t>
            </a:r>
            <a:endParaRPr lang="fr-FR" sz="1400" b="1" i="0" dirty="0">
              <a:solidFill>
                <a:schemeClr val="accent1">
                  <a:lumMod val="10000"/>
                </a:schemeClr>
              </a:solidFill>
              <a:effectLst/>
              <a:latin typeface="Söhne"/>
            </a:endParaRPr>
          </a:p>
          <a:p>
            <a:pPr marL="914400" lvl="2" indent="0">
              <a:buNone/>
            </a:pPr>
            <a:br>
              <a:rPr lang="fr-FR" sz="700" b="0" i="0" dirty="0">
                <a:solidFill>
                  <a:srgbClr val="D1D5DB"/>
                </a:solidFill>
                <a:effectLst/>
                <a:latin typeface="Söhne"/>
              </a:rPr>
            </a:br>
            <a:endParaRPr lang="fr-FR" sz="1200" b="1" i="0" dirty="0">
              <a:effectLst/>
              <a:latin typeface="Söhne"/>
            </a:endParaRPr>
          </a:p>
        </p:txBody>
      </p:sp>
      <p:sp>
        <p:nvSpPr>
          <p:cNvPr id="4" name="Flowchart: Delay 3">
            <a:extLst>
              <a:ext uri="{FF2B5EF4-FFF2-40B4-BE49-F238E27FC236}">
                <a16:creationId xmlns:a16="http://schemas.microsoft.com/office/drawing/2014/main" id="{51A97A16-4910-49F9-8270-EA9C17D08BB6}"/>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500" b="1" dirty="0">
                <a:ln w="6600">
                  <a:solidFill>
                    <a:schemeClr val="accent2"/>
                  </a:solidFill>
                  <a:prstDash val="solid"/>
                </a:ln>
                <a:solidFill>
                  <a:srgbClr val="FFFFFF"/>
                </a:solidFill>
                <a:effectLst>
                  <a:outerShdw dist="38100" dir="2700000" algn="tl" rotWithShape="0">
                    <a:schemeClr val="accent2"/>
                  </a:outerShdw>
                </a:effectLst>
                <a:latin typeface="Söhne"/>
              </a:rPr>
              <a:t>5</a:t>
            </a:r>
            <a:r>
              <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rPr>
              <a:t>- Git and GitHub</a:t>
            </a: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004E2F49-AAC3-441D-AD57-37453C9663A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327" t="10768" r="8415" b="12656"/>
          <a:stretch/>
        </p:blipFill>
        <p:spPr>
          <a:xfrm>
            <a:off x="3012559" y="162795"/>
            <a:ext cx="2700000" cy="786809"/>
          </a:xfrm>
          <a:prstGeom prst="rect">
            <a:avLst/>
          </a:prstGeom>
          <a:ln>
            <a:noFill/>
          </a:ln>
          <a:effectLst>
            <a:softEdge rad="112500"/>
          </a:effectLst>
        </p:spPr>
      </p:pic>
      <p:pic>
        <p:nvPicPr>
          <p:cNvPr id="8" name="Picture 7">
            <a:extLst>
              <a:ext uri="{FF2B5EF4-FFF2-40B4-BE49-F238E27FC236}">
                <a16:creationId xmlns:a16="http://schemas.microsoft.com/office/drawing/2014/main" id="{EB65EC67-86CF-4CD1-869F-1AFCFF928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598" y="3552062"/>
            <a:ext cx="2854576" cy="1409560"/>
          </a:xfrm>
          <a:prstGeom prst="rect">
            <a:avLst/>
          </a:prstGeom>
          <a:ln>
            <a:noFill/>
          </a:ln>
          <a:effectLst>
            <a:softEdge rad="112500"/>
          </a:effectLst>
        </p:spPr>
      </p:pic>
    </p:spTree>
    <p:extLst>
      <p:ext uri="{BB962C8B-B14F-4D97-AF65-F5344CB8AC3E}">
        <p14:creationId xmlns:p14="http://schemas.microsoft.com/office/powerpoint/2010/main" val="2544404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9C5D0-0ABA-446D-94F0-CA718569828A}"/>
              </a:ext>
            </a:extLst>
          </p:cNvPr>
          <p:cNvSpPr>
            <a:spLocks noGrp="1"/>
          </p:cNvSpPr>
          <p:nvPr>
            <p:ph idx="1"/>
          </p:nvPr>
        </p:nvSpPr>
        <p:spPr>
          <a:xfrm>
            <a:off x="218981" y="1251750"/>
            <a:ext cx="11880000" cy="5112000"/>
          </a:xfrm>
        </p:spPr>
        <p:txBody>
          <a:bodyPr/>
          <a:lstStyle/>
          <a:p>
            <a:pPr algn="l"/>
            <a:r>
              <a:rPr lang="en-GB" sz="2400" b="1" i="0" dirty="0">
                <a:solidFill>
                  <a:schemeClr val="accent2"/>
                </a:solidFill>
                <a:effectLst/>
                <a:latin typeface="Söhne"/>
              </a:rPr>
              <a:t>GitHub:</a:t>
            </a:r>
          </a:p>
          <a:p>
            <a:pPr lvl="1">
              <a:buFont typeface="Arial" panose="020B0604020202020204" pitchFamily="34" charset="0"/>
              <a:buChar char="•"/>
            </a:pPr>
            <a:r>
              <a:rPr lang="en-GB" sz="2000" b="1" i="0" dirty="0">
                <a:solidFill>
                  <a:schemeClr val="accent2"/>
                </a:solidFill>
                <a:effectLst/>
                <a:latin typeface="Söhne"/>
              </a:rPr>
              <a:t>Definition:</a:t>
            </a:r>
            <a:r>
              <a:rPr lang="en-GB" sz="2000" b="0" i="0" dirty="0">
                <a:effectLst/>
                <a:latin typeface="Söhne"/>
              </a:rPr>
              <a:t> GitHub is a web-based platform launched in 2008 that hosts Git repositories and provides collaboration tools for software development projects.</a:t>
            </a:r>
          </a:p>
          <a:p>
            <a:pPr lvl="1">
              <a:buFont typeface="Arial" panose="020B0604020202020204" pitchFamily="34" charset="0"/>
              <a:buChar char="•"/>
            </a:pPr>
            <a:r>
              <a:rPr lang="fr-FR" sz="1800" b="1" i="0" dirty="0">
                <a:solidFill>
                  <a:schemeClr val="accent2"/>
                </a:solidFill>
                <a:effectLst/>
                <a:latin typeface="Söhne"/>
              </a:rPr>
              <a:t>Key </a:t>
            </a:r>
            <a:r>
              <a:rPr lang="fr-FR" sz="1800" b="1" i="0" dirty="0" err="1">
                <a:solidFill>
                  <a:schemeClr val="accent2"/>
                </a:solidFill>
                <a:effectLst/>
                <a:latin typeface="Söhne"/>
              </a:rPr>
              <a:t>Features</a:t>
            </a:r>
            <a:r>
              <a:rPr lang="fr-FR" sz="1800" b="1" i="0" dirty="0">
                <a:solidFill>
                  <a:schemeClr val="accent2"/>
                </a:solidFill>
                <a:effectLst/>
                <a:latin typeface="Söhne"/>
              </a:rPr>
              <a:t>:</a:t>
            </a:r>
          </a:p>
          <a:p>
            <a:pPr lvl="2">
              <a:buFont typeface="Arial" panose="020B0604020202020204" pitchFamily="34" charset="0"/>
              <a:buChar char="•"/>
            </a:pPr>
            <a:r>
              <a:rPr lang="en-GB" sz="1800" b="1" i="0" dirty="0">
                <a:solidFill>
                  <a:schemeClr val="accent2"/>
                </a:solidFill>
                <a:effectLst/>
                <a:latin typeface="Söhne"/>
              </a:rPr>
              <a:t>Hosting Git Repositories:</a:t>
            </a:r>
            <a:r>
              <a:rPr lang="en-GB" sz="1800" b="0" i="0" dirty="0">
                <a:solidFill>
                  <a:schemeClr val="accent2"/>
                </a:solidFill>
                <a:effectLst/>
                <a:latin typeface="Söhne"/>
              </a:rPr>
              <a:t> </a:t>
            </a:r>
            <a:r>
              <a:rPr lang="en-GB" sz="1800" b="0" i="0" dirty="0">
                <a:effectLst/>
                <a:latin typeface="Söhne"/>
              </a:rPr>
              <a:t>GitHub serves as a hosting service for Git 			          repositories, allowing developers to store their code, collaborate, 				                         and manage versions online.</a:t>
            </a:r>
          </a:p>
          <a:p>
            <a:pPr lvl="2">
              <a:buFont typeface="Arial" panose="020B0604020202020204" pitchFamily="34" charset="0"/>
              <a:buChar char="•"/>
            </a:pPr>
            <a:r>
              <a:rPr lang="en-GB" sz="1800" b="1" i="0" dirty="0">
                <a:solidFill>
                  <a:schemeClr val="accent2"/>
                </a:solidFill>
                <a:effectLst/>
                <a:latin typeface="Söhne"/>
              </a:rPr>
              <a:t>Collaborative Development:</a:t>
            </a:r>
            <a:r>
              <a:rPr lang="en-GB" sz="1800" b="0" i="0" dirty="0">
                <a:solidFill>
                  <a:schemeClr val="accent2"/>
                </a:solidFill>
                <a:effectLst/>
                <a:latin typeface="Söhne"/>
              </a:rPr>
              <a:t> </a:t>
            </a:r>
            <a:r>
              <a:rPr lang="en-GB" sz="1800" b="0" i="0" dirty="0">
                <a:effectLst/>
                <a:latin typeface="Söhne"/>
              </a:rPr>
              <a:t>GitHub facilitates collaboration through 			                   features such as pull requests, issue tracking, code review, and project management tools.</a:t>
            </a:r>
            <a:endParaRPr lang="en-GB" sz="1800" dirty="0">
              <a:latin typeface="Söhne"/>
            </a:endParaRPr>
          </a:p>
          <a:p>
            <a:pPr lvl="2">
              <a:buFont typeface="Arial" panose="020B0604020202020204" pitchFamily="34" charset="0"/>
              <a:buChar char="•"/>
            </a:pPr>
            <a:r>
              <a:rPr lang="en-GB" sz="1800" b="1" i="0" dirty="0">
                <a:solidFill>
                  <a:schemeClr val="accent2"/>
                </a:solidFill>
                <a:effectLst/>
                <a:latin typeface="Söhne"/>
              </a:rPr>
              <a:t>Community and Open Source:</a:t>
            </a:r>
            <a:r>
              <a:rPr lang="en-GB" sz="1800" b="0" i="0" dirty="0">
                <a:solidFill>
                  <a:schemeClr val="accent2"/>
                </a:solidFill>
                <a:effectLst/>
                <a:latin typeface="Söhne"/>
              </a:rPr>
              <a:t> </a:t>
            </a:r>
            <a:r>
              <a:rPr lang="en-GB" sz="1800" b="0" i="0" dirty="0">
                <a:effectLst/>
                <a:latin typeface="Söhne"/>
              </a:rPr>
              <a:t>It has become a hub for the open-source community, fostering collaboration among developers worldwide. Users can contribute to other projects, create their own, or fork existing repositories to build upon them.</a:t>
            </a:r>
          </a:p>
          <a:p>
            <a:pPr lvl="2">
              <a:buFont typeface="Arial" panose="020B0604020202020204" pitchFamily="34" charset="0"/>
              <a:buChar char="•"/>
            </a:pPr>
            <a:r>
              <a:rPr lang="fr-FR" sz="1800" b="1" i="0" dirty="0" err="1">
                <a:solidFill>
                  <a:schemeClr val="accent2"/>
                </a:solidFill>
                <a:effectLst/>
                <a:latin typeface="Söhne"/>
              </a:rPr>
              <a:t>Integrations</a:t>
            </a:r>
            <a:r>
              <a:rPr lang="fr-FR" sz="1800" b="1" i="0" dirty="0">
                <a:solidFill>
                  <a:schemeClr val="accent2"/>
                </a:solidFill>
                <a:effectLst/>
                <a:latin typeface="Söhne"/>
              </a:rPr>
              <a:t> and Extensions:</a:t>
            </a:r>
            <a:r>
              <a:rPr lang="fr-FR" sz="1800" b="0" i="0" dirty="0">
                <a:effectLst/>
                <a:latin typeface="Söhne"/>
              </a:rPr>
              <a:t> </a:t>
            </a:r>
            <a:r>
              <a:rPr lang="en-GB" sz="1800" b="0" i="0" dirty="0">
                <a:effectLst/>
                <a:latin typeface="Söhne"/>
              </a:rPr>
              <a:t>GitHub integrates with various third-party tools, services, and development environments, enhancing its functionality and ease of use for developers.</a:t>
            </a:r>
            <a:br>
              <a:rPr lang="en-GB" sz="1800" dirty="0"/>
            </a:br>
            <a:endParaRPr lang="fr-FR" sz="1800" b="1" dirty="0">
              <a:latin typeface="Söhne"/>
            </a:endParaRPr>
          </a:p>
          <a:p>
            <a:pPr lvl="1"/>
            <a:endParaRPr lang="en-GB" b="0" i="0" dirty="0">
              <a:solidFill>
                <a:srgbClr val="D1D5DB"/>
              </a:solidFill>
              <a:effectLst/>
              <a:latin typeface="Söhne"/>
            </a:endParaRPr>
          </a:p>
        </p:txBody>
      </p:sp>
      <p:sp>
        <p:nvSpPr>
          <p:cNvPr id="4" name="Flowchart: Delay 3">
            <a:extLst>
              <a:ext uri="{FF2B5EF4-FFF2-40B4-BE49-F238E27FC236}">
                <a16:creationId xmlns:a16="http://schemas.microsoft.com/office/drawing/2014/main" id="{0D4CA1E2-C86C-4BE5-9F66-9D5B5A78BAA7}"/>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500" b="1" dirty="0">
                <a:ln w="6600">
                  <a:solidFill>
                    <a:schemeClr val="accent2"/>
                  </a:solidFill>
                  <a:prstDash val="solid"/>
                </a:ln>
                <a:solidFill>
                  <a:srgbClr val="FFFFFF"/>
                </a:solidFill>
                <a:effectLst>
                  <a:outerShdw dist="38100" dir="2700000" algn="tl" rotWithShape="0">
                    <a:schemeClr val="accent2"/>
                  </a:outerShdw>
                </a:effectLst>
                <a:latin typeface="Söhne"/>
              </a:rPr>
              <a:t>6</a:t>
            </a:r>
            <a:r>
              <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rPr>
              <a:t>- Git and GitHub</a:t>
            </a: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 name="Picture 4">
            <a:extLst>
              <a:ext uri="{FF2B5EF4-FFF2-40B4-BE49-F238E27FC236}">
                <a16:creationId xmlns:a16="http://schemas.microsoft.com/office/drawing/2014/main" id="{EB795223-0906-4EC9-8072-AED91832FCE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327" t="10768" r="8415" b="12656"/>
          <a:stretch/>
        </p:blipFill>
        <p:spPr>
          <a:xfrm>
            <a:off x="3012559" y="162795"/>
            <a:ext cx="2700000" cy="786809"/>
          </a:xfrm>
          <a:prstGeom prst="rect">
            <a:avLst/>
          </a:prstGeom>
          <a:ln>
            <a:noFill/>
          </a:ln>
          <a:effectLst>
            <a:softEdge rad="112500"/>
          </a:effectLst>
        </p:spPr>
      </p:pic>
      <p:pic>
        <p:nvPicPr>
          <p:cNvPr id="7" name="Picture 6">
            <a:extLst>
              <a:ext uri="{FF2B5EF4-FFF2-40B4-BE49-F238E27FC236}">
                <a16:creationId xmlns:a16="http://schemas.microsoft.com/office/drawing/2014/main" id="{E5173F84-FAAA-4737-963D-9144F206A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612" y="2108584"/>
            <a:ext cx="2847975" cy="1600200"/>
          </a:xfrm>
          <a:prstGeom prst="rect">
            <a:avLst/>
          </a:prstGeom>
          <a:ln>
            <a:noFill/>
          </a:ln>
          <a:effectLst>
            <a:softEdge rad="112500"/>
          </a:effectLst>
        </p:spPr>
      </p:pic>
    </p:spTree>
    <p:extLst>
      <p:ext uri="{BB962C8B-B14F-4D97-AF65-F5344CB8AC3E}">
        <p14:creationId xmlns:p14="http://schemas.microsoft.com/office/powerpoint/2010/main" val="37597846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51ADF23C-78A4-4B84-925E-CC72ADF920C4}"/>
              </a:ext>
            </a:extLst>
          </p:cNvPr>
          <p:cNvSpPr/>
          <p:nvPr/>
        </p:nvSpPr>
        <p:spPr>
          <a:xfrm>
            <a:off x="0" y="0"/>
            <a:ext cx="2700000" cy="1112400"/>
          </a:xfrm>
          <a:prstGeom prst="flowChartDelay">
            <a:avLst/>
          </a:prstGeom>
          <a:solidFill>
            <a:schemeClr val="accent5">
              <a:lumMod val="25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r>
              <a:rPr lang="fr-FR" sz="2500" b="1" dirty="0">
                <a:ln w="6600">
                  <a:solidFill>
                    <a:schemeClr val="accent2"/>
                  </a:solidFill>
                  <a:prstDash val="solid"/>
                </a:ln>
                <a:solidFill>
                  <a:srgbClr val="FFFFFF"/>
                </a:solidFill>
                <a:effectLst>
                  <a:outerShdw dist="38100" dir="2700000" algn="tl" rotWithShape="0">
                    <a:schemeClr val="accent2"/>
                  </a:outerShdw>
                </a:effectLst>
                <a:latin typeface="Söhne"/>
              </a:rPr>
              <a:t>7- AI</a:t>
            </a:r>
            <a:endParaRPr lang="fr-FR" sz="2500" b="1" i="0" dirty="0">
              <a:ln w="6600">
                <a:solidFill>
                  <a:schemeClr val="accent2"/>
                </a:solidFill>
                <a:prstDash val="solid"/>
              </a:ln>
              <a:solidFill>
                <a:srgbClr val="FFFFFF"/>
              </a:solidFill>
              <a:effectLst>
                <a:outerShdw dist="38100" dir="2700000" algn="tl" rotWithShape="0">
                  <a:schemeClr val="accent2"/>
                </a:outerShdw>
              </a:effectLst>
              <a:latin typeface="Söhne"/>
            </a:endParaRPr>
          </a:p>
          <a:p>
            <a:pPr algn="ctr"/>
            <a:endParaRPr lang="fr-FR"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Content Placeholder 8">
            <a:extLst>
              <a:ext uri="{FF2B5EF4-FFF2-40B4-BE49-F238E27FC236}">
                <a16:creationId xmlns:a16="http://schemas.microsoft.com/office/drawing/2014/main" id="{C070B0F9-9DAB-4DD0-ACDE-7E4EF07F2191}"/>
              </a:ext>
            </a:extLst>
          </p:cNvPr>
          <p:cNvSpPr>
            <a:spLocks noGrp="1"/>
          </p:cNvSpPr>
          <p:nvPr>
            <p:ph idx="1"/>
          </p:nvPr>
        </p:nvSpPr>
        <p:spPr>
          <a:xfrm>
            <a:off x="202019" y="1265274"/>
            <a:ext cx="11876567" cy="5029199"/>
          </a:xfrm>
        </p:spPr>
        <p:txBody>
          <a:bodyPr/>
          <a:lstStyle/>
          <a:p>
            <a:r>
              <a:rPr lang="en-GB" sz="2000" b="0" i="0" dirty="0">
                <a:solidFill>
                  <a:srgbClr val="C00000"/>
                </a:solidFill>
                <a:effectLst/>
                <a:latin typeface="Söhne"/>
              </a:rPr>
              <a:t>Artificial Intelligence (AI) and Machine Learning (ML) represent two rapidly evolving fields that have garnered significant attention and transformed various industries. Here's an overview of AI and ML:</a:t>
            </a:r>
          </a:p>
          <a:p>
            <a:r>
              <a:rPr lang="fr-FR" sz="1800" b="1" i="0" dirty="0" err="1">
                <a:solidFill>
                  <a:schemeClr val="accent2"/>
                </a:solidFill>
                <a:effectLst/>
                <a:latin typeface="Söhne"/>
              </a:rPr>
              <a:t>Artificial</a:t>
            </a:r>
            <a:r>
              <a:rPr lang="fr-FR" sz="1800" b="1" i="0" dirty="0">
                <a:solidFill>
                  <a:schemeClr val="accent2"/>
                </a:solidFill>
                <a:effectLst/>
                <a:latin typeface="Söhne"/>
              </a:rPr>
              <a:t> Intelligence (AI):</a:t>
            </a:r>
          </a:p>
          <a:p>
            <a:pPr lvl="1"/>
            <a:r>
              <a:rPr lang="en-GB" sz="1800" b="1" i="0" dirty="0">
                <a:solidFill>
                  <a:schemeClr val="accent2"/>
                </a:solidFill>
                <a:effectLst/>
                <a:latin typeface="Söhne"/>
              </a:rPr>
              <a:t>Definition:</a:t>
            </a:r>
            <a:r>
              <a:rPr lang="en-GB" sz="1400" b="0" i="0" dirty="0">
                <a:solidFill>
                  <a:schemeClr val="accent2"/>
                </a:solidFill>
                <a:effectLst/>
                <a:latin typeface="Söhne"/>
              </a:rPr>
              <a:t> </a:t>
            </a:r>
            <a:r>
              <a:rPr lang="en-GB" sz="1600" b="0" i="0" dirty="0">
                <a:effectLst/>
                <a:latin typeface="Söhne"/>
              </a:rPr>
              <a:t>AI refers to the simulation of human intelligence in machines that are programmed to mimic human-like actions, reasoning, problem-solving, and learning. It encompasses a broad spectrum of techniques and technologies aiming to create intelligent systems capable of performing tasks that typically require human intelligence</a:t>
            </a:r>
            <a:r>
              <a:rPr lang="en-GB" sz="1600" b="0" i="0" dirty="0">
                <a:solidFill>
                  <a:srgbClr val="D1D5DB"/>
                </a:solidFill>
                <a:effectLst/>
                <a:latin typeface="Söhne"/>
              </a:rPr>
              <a:t>.</a:t>
            </a:r>
            <a:endParaRPr lang="fr-FR" sz="2400" b="1" i="0" dirty="0">
              <a:effectLst/>
              <a:latin typeface="Söhne"/>
            </a:endParaRPr>
          </a:p>
          <a:p>
            <a:pPr lvl="1"/>
            <a:r>
              <a:rPr lang="fr-FR" sz="1800" b="1" i="0" dirty="0">
                <a:solidFill>
                  <a:schemeClr val="accent2"/>
                </a:solidFill>
                <a:effectLst/>
                <a:latin typeface="Söhne"/>
              </a:rPr>
              <a:t>Types of AI:</a:t>
            </a:r>
            <a:endParaRPr lang="fr-FR" sz="1400" b="1" i="0" dirty="0">
              <a:solidFill>
                <a:schemeClr val="accent2"/>
              </a:solidFill>
              <a:effectLst/>
              <a:latin typeface="Söhne"/>
            </a:endParaRPr>
          </a:p>
          <a:p>
            <a:pPr marL="457200" lvl="1" indent="0">
              <a:buNone/>
            </a:pPr>
            <a:endParaRPr lang="fr-FR" sz="2000" dirty="0">
              <a:solidFill>
                <a:srgbClr val="C00000"/>
              </a:solidFill>
            </a:endParaRPr>
          </a:p>
        </p:txBody>
      </p:sp>
      <p:pic>
        <p:nvPicPr>
          <p:cNvPr id="12" name="Picture 11">
            <a:extLst>
              <a:ext uri="{FF2B5EF4-FFF2-40B4-BE49-F238E27FC236}">
                <a16:creationId xmlns:a16="http://schemas.microsoft.com/office/drawing/2014/main" id="{B0300AD2-A9EB-457D-92C3-B69C2FAFAC39}"/>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700000" y="-1"/>
            <a:ext cx="2307935" cy="1112401"/>
          </a:xfrm>
          <a:prstGeom prst="rect">
            <a:avLst/>
          </a:prstGeom>
          <a:ln>
            <a:noFill/>
          </a:ln>
          <a:effectLst>
            <a:softEdge rad="112500"/>
          </a:effectLst>
        </p:spPr>
      </p:pic>
      <p:graphicFrame>
        <p:nvGraphicFramePr>
          <p:cNvPr id="13" name="Table 13">
            <a:extLst>
              <a:ext uri="{FF2B5EF4-FFF2-40B4-BE49-F238E27FC236}">
                <a16:creationId xmlns:a16="http://schemas.microsoft.com/office/drawing/2014/main" id="{F0748DA4-308B-4732-8065-C12B0632587B}"/>
              </a:ext>
            </a:extLst>
          </p:cNvPr>
          <p:cNvGraphicFramePr>
            <a:graphicFrameLocks noGrp="1"/>
          </p:cNvGraphicFramePr>
          <p:nvPr>
            <p:extLst>
              <p:ext uri="{D42A27DB-BD31-4B8C-83A1-F6EECF244321}">
                <p14:modId xmlns:p14="http://schemas.microsoft.com/office/powerpoint/2010/main" val="1504201350"/>
              </p:ext>
            </p:extLst>
          </p:nvPr>
        </p:nvGraphicFramePr>
        <p:xfrm>
          <a:off x="583379" y="3562968"/>
          <a:ext cx="8128000" cy="1783238"/>
        </p:xfrm>
        <a:graphic>
          <a:graphicData uri="http://schemas.openxmlformats.org/drawingml/2006/table">
            <a:tbl>
              <a:tblPr firstRow="1" bandRow="1">
                <a:tableStyleId>{5C22544A-7EE6-4342-B048-85BDC9FD1C3A}</a:tableStyleId>
              </a:tblPr>
              <a:tblGrid>
                <a:gridCol w="2808258">
                  <a:extLst>
                    <a:ext uri="{9D8B030D-6E8A-4147-A177-3AD203B41FA5}">
                      <a16:colId xmlns:a16="http://schemas.microsoft.com/office/drawing/2014/main" val="605303084"/>
                    </a:ext>
                  </a:extLst>
                </a:gridCol>
                <a:gridCol w="5319742">
                  <a:extLst>
                    <a:ext uri="{9D8B030D-6E8A-4147-A177-3AD203B41FA5}">
                      <a16:colId xmlns:a16="http://schemas.microsoft.com/office/drawing/2014/main" val="3320619293"/>
                    </a:ext>
                  </a:extLst>
                </a:gridCol>
              </a:tblGrid>
              <a:tr h="503078">
                <a:tc>
                  <a:txBody>
                    <a:bodyPr/>
                    <a:lstStyle/>
                    <a:p>
                      <a:r>
                        <a:rPr lang="fr-FR" sz="1800" b="1" i="0" kern="1200" dirty="0">
                          <a:solidFill>
                            <a:schemeClr val="lt1"/>
                          </a:solidFill>
                          <a:effectLst/>
                          <a:latin typeface="+mn-lt"/>
                          <a:ea typeface="+mn-ea"/>
                          <a:cs typeface="+mn-cs"/>
                        </a:rPr>
                        <a:t>Narrow or Weak AI:</a:t>
                      </a:r>
                      <a:endParaRPr lang="fr-FR" dirty="0"/>
                    </a:p>
                  </a:txBody>
                  <a:tcPr>
                    <a:solidFill>
                      <a:schemeClr val="accent2">
                        <a:lumMod val="75000"/>
                      </a:schemeClr>
                    </a:solidFill>
                  </a:tcPr>
                </a:tc>
                <a:tc>
                  <a:txBody>
                    <a:bodyPr/>
                    <a:lstStyle/>
                    <a:p>
                      <a:r>
                        <a:rPr lang="en-GB" sz="1800" b="0" i="0" kern="1200" dirty="0">
                          <a:solidFill>
                            <a:schemeClr val="lt1"/>
                          </a:solidFill>
                          <a:effectLst/>
                          <a:latin typeface="+mn-lt"/>
                          <a:ea typeface="+mn-ea"/>
                          <a:cs typeface="+mn-cs"/>
                        </a:rPr>
                        <a:t>This AI is designed to perform specific tasks</a:t>
                      </a:r>
                      <a:endParaRPr lang="fr-FR" dirty="0"/>
                    </a:p>
                  </a:txBody>
                  <a:tcPr>
                    <a:solidFill>
                      <a:schemeClr val="accent2">
                        <a:lumMod val="75000"/>
                      </a:schemeClr>
                    </a:solidFill>
                  </a:tcPr>
                </a:tc>
                <a:extLst>
                  <a:ext uri="{0D108BD9-81ED-4DB2-BD59-A6C34878D82A}">
                    <a16:rowId xmlns:a16="http://schemas.microsoft.com/office/drawing/2014/main" val="955655973"/>
                  </a:ext>
                </a:extLst>
              </a:tr>
              <a:tr h="370840">
                <a:tc>
                  <a:txBody>
                    <a:bodyPr/>
                    <a:lstStyle/>
                    <a:p>
                      <a:r>
                        <a:rPr lang="fr-FR" sz="1800" b="1" i="0" kern="1200" dirty="0">
                          <a:solidFill>
                            <a:schemeClr val="dk1"/>
                          </a:solidFill>
                          <a:effectLst/>
                          <a:latin typeface="+mn-lt"/>
                          <a:ea typeface="+mn-ea"/>
                          <a:cs typeface="+mn-cs"/>
                        </a:rPr>
                        <a:t>General AI (AGI):</a:t>
                      </a:r>
                      <a:endParaRPr lang="fr-FR" dirty="0"/>
                    </a:p>
                  </a:txBody>
                  <a:tcPr>
                    <a:solidFill>
                      <a:schemeClr val="accent5">
                        <a:lumMod val="90000"/>
                      </a:schemeClr>
                    </a:solidFill>
                  </a:tcPr>
                </a:tc>
                <a:tc>
                  <a:txBody>
                    <a:bodyPr/>
                    <a:lstStyle/>
                    <a:p>
                      <a:r>
                        <a:rPr lang="en-GB" sz="1800" b="0" i="0" kern="1200" dirty="0">
                          <a:solidFill>
                            <a:schemeClr val="dk1"/>
                          </a:solidFill>
                          <a:effectLst/>
                          <a:latin typeface="+mn-lt"/>
                          <a:ea typeface="+mn-ea"/>
                          <a:cs typeface="+mn-cs"/>
                        </a:rPr>
                        <a:t>General AI refers to the hypothetical intelligence that demonstrates human-like</a:t>
                      </a:r>
                      <a:endParaRPr lang="fr-FR" dirty="0"/>
                    </a:p>
                  </a:txBody>
                  <a:tcPr>
                    <a:solidFill>
                      <a:schemeClr val="accent5">
                        <a:lumMod val="90000"/>
                      </a:schemeClr>
                    </a:solidFill>
                  </a:tcPr>
                </a:tc>
                <a:extLst>
                  <a:ext uri="{0D108BD9-81ED-4DB2-BD59-A6C34878D82A}">
                    <a16:rowId xmlns:a16="http://schemas.microsoft.com/office/drawing/2014/main" val="1665265073"/>
                  </a:ext>
                </a:extLst>
              </a:tr>
              <a:tr h="370840">
                <a:tc>
                  <a:txBody>
                    <a:bodyPr/>
                    <a:lstStyle/>
                    <a:p>
                      <a:r>
                        <a:rPr lang="fr-FR" sz="1800" b="1" i="0" kern="1200" dirty="0" err="1">
                          <a:solidFill>
                            <a:schemeClr val="dk1"/>
                          </a:solidFill>
                          <a:effectLst/>
                          <a:latin typeface="+mn-lt"/>
                          <a:ea typeface="+mn-ea"/>
                          <a:cs typeface="+mn-cs"/>
                        </a:rPr>
                        <a:t>Superintelligent</a:t>
                      </a:r>
                      <a:r>
                        <a:rPr lang="fr-FR" sz="1800" b="1" i="0" kern="1200" dirty="0">
                          <a:solidFill>
                            <a:schemeClr val="dk1"/>
                          </a:solidFill>
                          <a:effectLst/>
                          <a:latin typeface="+mn-lt"/>
                          <a:ea typeface="+mn-ea"/>
                          <a:cs typeface="+mn-cs"/>
                        </a:rPr>
                        <a:t> AI:</a:t>
                      </a:r>
                      <a:endParaRPr lang="fr-FR" dirty="0"/>
                    </a:p>
                  </a:txBody>
                  <a:tcPr>
                    <a:solidFill>
                      <a:schemeClr val="accent5">
                        <a:lumMod val="90000"/>
                      </a:schemeClr>
                    </a:solidFill>
                  </a:tcPr>
                </a:tc>
                <a:tc>
                  <a:txBody>
                    <a:bodyPr/>
                    <a:lstStyle/>
                    <a:p>
                      <a:r>
                        <a:rPr lang="en-GB" sz="1800" b="0" i="0" kern="1200" dirty="0">
                          <a:solidFill>
                            <a:schemeClr val="dk1"/>
                          </a:solidFill>
                          <a:effectLst/>
                          <a:latin typeface="+mn-lt"/>
                          <a:ea typeface="+mn-ea"/>
                          <a:cs typeface="+mn-cs"/>
                        </a:rPr>
                        <a:t>This hypothetical form of AI surpasses human intelligence across all aspects</a:t>
                      </a:r>
                      <a:endParaRPr lang="fr-FR" dirty="0"/>
                    </a:p>
                  </a:txBody>
                  <a:tcPr>
                    <a:solidFill>
                      <a:schemeClr val="accent5">
                        <a:lumMod val="90000"/>
                      </a:schemeClr>
                    </a:solidFill>
                  </a:tcPr>
                </a:tc>
                <a:extLst>
                  <a:ext uri="{0D108BD9-81ED-4DB2-BD59-A6C34878D82A}">
                    <a16:rowId xmlns:a16="http://schemas.microsoft.com/office/drawing/2014/main" val="190084833"/>
                  </a:ext>
                </a:extLst>
              </a:tr>
            </a:tbl>
          </a:graphicData>
        </a:graphic>
      </p:graphicFrame>
      <p:pic>
        <p:nvPicPr>
          <p:cNvPr id="3" name="Picture 2">
            <a:extLst>
              <a:ext uri="{FF2B5EF4-FFF2-40B4-BE49-F238E27FC236}">
                <a16:creationId xmlns:a16="http://schemas.microsoft.com/office/drawing/2014/main" id="{606BAFE0-EE74-4762-B3E7-1A41F062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040" y="3562968"/>
            <a:ext cx="2619375" cy="1743075"/>
          </a:xfrm>
          <a:prstGeom prst="rect">
            <a:avLst/>
          </a:prstGeom>
          <a:ln>
            <a:noFill/>
          </a:ln>
          <a:effectLst>
            <a:softEdge rad="112500"/>
          </a:effectLst>
        </p:spPr>
      </p:pic>
    </p:spTree>
    <p:extLst>
      <p:ext uri="{BB962C8B-B14F-4D97-AF65-F5344CB8AC3E}">
        <p14:creationId xmlns:p14="http://schemas.microsoft.com/office/powerpoint/2010/main" val="11622880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631</TotalTime>
  <Words>1469</Words>
  <Application>Microsoft Office PowerPoint</Application>
  <PresentationFormat>Widescreen</PresentationFormat>
  <Paragraphs>142</Paragraphs>
  <Slides>14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14</vt:i4>
      </vt:variant>
      <vt:variant>
        <vt:lpstr>Custom Shows</vt:lpstr>
      </vt:variant>
      <vt:variant>
        <vt:i4>1</vt:i4>
      </vt:variant>
    </vt:vector>
  </HeadingPairs>
  <TitlesOfParts>
    <vt:vector size="22" baseType="lpstr">
      <vt:lpstr>MingLiU_HKSCS-ExtB</vt:lpstr>
      <vt:lpstr>Algerian</vt:lpstr>
      <vt:lpstr>Arial</vt:lpstr>
      <vt:lpstr>Söhne</vt:lpstr>
      <vt:lpstr>Wingdings</vt:lpstr>
      <vt:lpstr>Diseño predeterminado</vt:lpstr>
      <vt:lpstr>1_Diseño predeterminado</vt:lpstr>
      <vt:lpstr>Information and Communication Technologies</vt:lpstr>
      <vt:lpstr> Plan of the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zizou ticherafi</dc:creator>
  <cp:lastModifiedBy>zizou ticherafi</cp:lastModifiedBy>
  <cp:revision>31</cp:revision>
  <dcterms:created xsi:type="dcterms:W3CDTF">2023-12-30T14:47:26Z</dcterms:created>
  <dcterms:modified xsi:type="dcterms:W3CDTF">2023-12-31T22:09:29Z</dcterms:modified>
</cp:coreProperties>
</file>