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slideLayouts/_rels/slideLayout54.xml.rels" ContentType="application/vnd.openxmlformats-package.relationships+xml"/>
  <Override PartName="/ppt/slideLayouts/_rels/slideLayout82.xml.rels" ContentType="application/vnd.openxmlformats-package.relationships+xml"/>
  <Override PartName="/ppt/slideLayouts/_rels/slideLayout71.xml.rels" ContentType="application/vnd.openxmlformats-package.relationships+xml"/>
  <Override PartName="/ppt/slideLayouts/_rels/slideLayout74.xml.rels" ContentType="application/vnd.openxmlformats-package.relationships+xml"/>
  <Override PartName="/ppt/slideLayouts/_rels/slideLayout79.xml.rels" ContentType="application/vnd.openxmlformats-package.relationships+xml"/>
  <Override PartName="/ppt/slideLayouts/_rels/slideLayout97.xml.rels" ContentType="application/vnd.openxmlformats-package.relationships+xml"/>
  <Override PartName="/ppt/slideLayouts/_rels/slideLayout96.xml.rels" ContentType="application/vnd.openxmlformats-package.relationships+xml"/>
  <Override PartName="/ppt/slideLayouts/_rels/slideLayout88.xml.rels" ContentType="application/vnd.openxmlformats-package.relationships+xml"/>
  <Override PartName="/ppt/slideLayouts/_rels/slideLayout53.xml.rels" ContentType="application/vnd.openxmlformats-package.relationships+xml"/>
  <Override PartName="/ppt/slideLayouts/_rels/slideLayout81.xml.rels" ContentType="application/vnd.openxmlformats-package.relationships+xml"/>
  <Override PartName="/ppt/slideLayouts/_rels/slideLayout87.xml.rels" ContentType="application/vnd.openxmlformats-package.relationships+xml"/>
  <Override PartName="/ppt/slideLayouts/_rels/slideLayout86.xml.rels" ContentType="application/vnd.openxmlformats-package.relationships+xml"/>
  <Override PartName="/ppt/slideLayouts/_rels/slideLayout78.xml.rels" ContentType="application/vnd.openxmlformats-package.relationships+xml"/>
  <Override PartName="/ppt/slideLayouts/_rels/slideLayout73.xml.rels" ContentType="application/vnd.openxmlformats-package.relationships+xml"/>
  <Override PartName="/ppt/slideLayouts/_rels/slideLayout100.xml.rels" ContentType="application/vnd.openxmlformats-package.relationships+xml"/>
  <Override PartName="/ppt/slideLayouts/_rels/slideLayout85.xml.rels" ContentType="application/vnd.openxmlformats-package.relationships+xml"/>
  <Override PartName="/ppt/slideLayouts/_rels/slideLayout84.xml.rels" ContentType="application/vnd.openxmlformats-package.relationships+xml"/>
  <Override PartName="/ppt/slideLayouts/_rels/slideLayout95.xml.rels" ContentType="application/vnd.openxmlformats-package.relationships+xml"/>
  <Override PartName="/ppt/slideLayouts/_rels/slideLayout37.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63.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62.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1.xml.rels" ContentType="application/vnd.openxmlformats-package.relationships+xml"/>
  <Override PartName="/ppt/slideLayouts/_rels/slideLayout60.xml.rels" ContentType="application/vnd.openxmlformats-package.relationships+xml"/>
  <Override PartName="/ppt/slideLayouts/_rels/slideLayout65.xml.rels" ContentType="application/vnd.openxmlformats-package.relationships+xml"/>
  <Override PartName="/ppt/slideLayouts/_rels/slideLayout57.xml.rels" ContentType="application/vnd.openxmlformats-package.relationships+xml"/>
  <Override PartName="/ppt/slideLayouts/_rels/slideLayout70.xml.rels" ContentType="application/vnd.openxmlformats-package.relationships+xml"/>
  <Override PartName="/ppt/slideLayouts/_rels/slideLayout46.xml.rels" ContentType="application/vnd.openxmlformats-package.relationships+xml"/>
  <Override PartName="/ppt/slideLayouts/_rels/slideLayout51.xml.rels" ContentType="application/vnd.openxmlformats-package.relationships+xml"/>
  <Override PartName="/ppt/slideLayouts/_rels/slideLayout56.xml.rels" ContentType="application/vnd.openxmlformats-package.relationships+xml"/>
  <Override PartName="/ppt/slideLayouts/_rels/slideLayout83.xml.rels" ContentType="application/vnd.openxmlformats-package.relationships+xml"/>
  <Override PartName="/ppt/slideLayouts/_rels/slideLayout50.xml.rels" ContentType="application/vnd.openxmlformats-package.relationships+xml"/>
  <Override PartName="/ppt/slideLayouts/_rels/slideLayout55.xml.rels" ContentType="application/vnd.openxmlformats-package.relationships+xml"/>
  <Override PartName="/ppt/slideLayouts/_rels/slideLayout5.xml.rels" ContentType="application/vnd.openxmlformats-package.relationships+xml"/>
  <Override PartName="/ppt/slideLayouts/_rels/slideLayout69.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58.xml.rels" ContentType="application/vnd.openxmlformats-package.relationships+xml"/>
  <Override PartName="/ppt/slideLayouts/_rels/slideLayout45.xml.rels" ContentType="application/vnd.openxmlformats-package.relationships+xml"/>
  <Override PartName="/ppt/slideLayouts/_rels/slideLayout77.xml.rels" ContentType="application/vnd.openxmlformats-package.relationships+xml"/>
  <Override PartName="/ppt/slideLayouts/_rels/slideLayout72.xml.rels" ContentType="application/vnd.openxmlformats-package.relationships+xml"/>
  <Override PartName="/ppt/slideLayouts/_rels/slideLayout94.xml.rels" ContentType="application/vnd.openxmlformats-package.relationships+xml"/>
  <Override PartName="/ppt/slideLayouts/_rels/slideLayout36.xml.rels" ContentType="application/vnd.openxmlformats-package.relationships+xml"/>
  <Override PartName="/ppt/slideLayouts/_rels/slideLayout44.xml.rels" ContentType="application/vnd.openxmlformats-package.relationships+xml"/>
  <Override PartName="/ppt/slideLayouts/_rels/slideLayout35.xml.rels" ContentType="application/vnd.openxmlformats-package.relationships+xml"/>
  <Override PartName="/ppt/slideLayouts/_rels/slideLayout93.xml.rels" ContentType="application/vnd.openxmlformats-package.relationships+xml"/>
  <Override PartName="/ppt/slideLayouts/_rels/slideLayout92.xml.rels" ContentType="application/vnd.openxmlformats-package.relationships+xml"/>
  <Override PartName="/ppt/slideLayouts/_rels/slideLayout39.xml.rels" ContentType="application/vnd.openxmlformats-package.relationships+xml"/>
  <Override PartName="/ppt/slideLayouts/_rels/slideLayout34.xml.rels" ContentType="application/vnd.openxmlformats-package.relationships+xml"/>
  <Override PartName="/ppt/slideLayouts/_rels/slideLayout38.xml.rels" ContentType="application/vnd.openxmlformats-package.relationships+xml"/>
  <Override PartName="/ppt/slideLayouts/_rels/slideLayout91.xml.rels" ContentType="application/vnd.openxmlformats-package.relationships+xml"/>
  <Override PartName="/ppt/slideLayouts/_rels/slideLayout33.xml.rels" ContentType="application/vnd.openxmlformats-package.relationships+xml"/>
  <Override PartName="/ppt/slideLayouts/_rels/slideLayout43.xml.rels" ContentType="application/vnd.openxmlformats-package.relationships+xml"/>
  <Override PartName="/ppt/slideLayouts/_rels/slideLayout30.xml.rels" ContentType="application/vnd.openxmlformats-package.relationships+xml"/>
  <Override PartName="/ppt/slideLayouts/_rels/slideLayout105.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4.xml.rels" ContentType="application/vnd.openxmlformats-package.relationships+xml"/>
  <Override PartName="/ppt/slideLayouts/_rels/slideLayout28.xml.rels" ContentType="application/vnd.openxmlformats-package.relationships+xml"/>
  <Override PartName="/ppt/slideLayouts/_rels/slideLayout23.xml.rels" ContentType="application/vnd.openxmlformats-package.relationships+xml"/>
  <Override PartName="/ppt/slideLayouts/_rels/slideLayout80.xml.rels" ContentType="application/vnd.openxmlformats-package.relationships+xml"/>
  <Override PartName="/ppt/slideLayouts/_rels/slideLayout27.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98.xml.rels" ContentType="application/vnd.openxmlformats-package.relationships+xml"/>
  <Override PartName="/ppt/slideLayouts/_rels/slideLayout42.xml.rels" ContentType="application/vnd.openxmlformats-package.relationships+xml"/>
  <Override PartName="/ppt/slideLayouts/_rels/slideLayout104.xml.rels" ContentType="application/vnd.openxmlformats-package.relationships+xml"/>
  <Override PartName="/ppt/slideLayouts/_rels/slideLayout19.xml.rels" ContentType="application/vnd.openxmlformats-package.relationships+xml"/>
  <Override PartName="/ppt/slideLayouts/_rels/slideLayout90.xml.rels" ContentType="application/vnd.openxmlformats-package.relationships+xml"/>
  <Override PartName="/ppt/slideLayouts/_rels/slideLayout89.xml.rels" ContentType="application/vnd.openxmlformats-package.relationships+xml"/>
  <Override PartName="/ppt/slideLayouts/_rels/slideLayout14.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41.xml.rels" ContentType="application/vnd.openxmlformats-package.relationships+xml"/>
  <Override PartName="/ppt/slideLayouts/_rels/slideLayout108.xml.rels" ContentType="application/vnd.openxmlformats-package.relationships+xml"/>
  <Override PartName="/ppt/slideLayouts/_rels/slideLayout103.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99.xml.rels" ContentType="application/vnd.openxmlformats-package.relationships+xml"/>
  <Override PartName="/ppt/slideLayouts/_rels/slideLayout16.xml.rels" ContentType="application/vnd.openxmlformats-package.relationships+xml"/>
  <Override PartName="/ppt/slideLayouts/_rels/slideLayout11.xml.rels" ContentType="application/vnd.openxmlformats-package.relationships+xml"/>
  <Override PartName="/ppt/slideLayouts/_rels/slideLayout40.xml.rels" ContentType="application/vnd.openxmlformats-package.relationships+xml"/>
  <Override PartName="/ppt/slideLayouts/_rels/slideLayout107.xml.rels" ContentType="application/vnd.openxmlformats-package.relationships+xml"/>
  <Override PartName="/ppt/slideLayouts/_rels/slideLayout102.xml.rels" ContentType="application/vnd.openxmlformats-package.relationships+xml"/>
  <Override PartName="/ppt/slideLayouts/_rels/slideLayout21.xml.rels" ContentType="application/vnd.openxmlformats-package.relationships+xml"/>
  <Override PartName="/ppt/slideLayouts/_rels/slideLayout106.xml.rels" ContentType="application/vnd.openxmlformats-package.relationships+xml"/>
  <Override PartName="/ppt/slideLayouts/_rels/slideLayout101.xml.rels" ContentType="application/vnd.openxmlformats-package.relationships+xml"/>
  <Override PartName="/ppt/slideLayouts/_rels/slideLayout31.xml.rels" ContentType="application/vnd.openxmlformats-package.relationships+xml"/>
  <Override PartName="/ppt/slideLayouts/_rels/slideLayout59.xml.rels" ContentType="application/vnd.openxmlformats-package.relationships+xml"/>
  <Override PartName="/ppt/slideLayouts/_rels/slideLayout49.xml.rels" ContentType="application/vnd.openxmlformats-package.relationships+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99.xml" ContentType="application/vnd.openxmlformats-officedocument.presentationml.slideLayout+xml"/>
  <Override PartName="/ppt/slideLayouts/slideLayout49.xml" ContentType="application/vnd.openxmlformats-officedocument.presentationml.slideLayout+xml"/>
  <Override PartName="/ppt/slideLayouts/slideLayout17.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7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101.xml" ContentType="application/vnd.openxmlformats-officedocument.presentationml.slideLayout+xml"/>
  <Override PartName="/ppt/slideLayouts/slideLayout10.xml" ContentType="application/vnd.openxmlformats-officedocument.presentationml.slideLayout+xml"/>
  <Override PartName="/ppt/slideLayouts/slideLayout69.xml" ContentType="application/vnd.openxmlformats-officedocument.presentationml.slideLayout+xml"/>
  <Override PartName="/ppt/slideLayouts/slideLayout102.xml" ContentType="application/vnd.openxmlformats-officedocument.presentationml.slideLayout+xml"/>
  <Override PartName="/ppt/slideLayouts/slideLayout11.xml" ContentType="application/vnd.openxmlformats-officedocument.presentationml.slideLayout+xml"/>
  <Override PartName="/ppt/slideLayouts/slideLayout103.xml" ContentType="application/vnd.openxmlformats-officedocument.presentationml.slideLayout+xml"/>
  <Override PartName="/ppt/slideLayouts/slideLayout12.xml" ContentType="application/vnd.openxmlformats-officedocument.presentationml.slideLayout+xml"/>
  <Override PartName="/ppt/slideLayouts/slideLayout104.xml" ContentType="application/vnd.openxmlformats-officedocument.presentationml.slideLayout+xml"/>
  <Override PartName="/ppt/slideLayouts/slideLayout13.xml" ContentType="application/vnd.openxmlformats-officedocument.presentationml.slideLayout+xml"/>
  <Override PartName="/ppt/slideLayouts/slideLayout105.xml" ContentType="application/vnd.openxmlformats-officedocument.presentationml.slideLayout+xml"/>
  <Override PartName="/ppt/slideLayouts/slideLayout14.xml" ContentType="application/vnd.openxmlformats-officedocument.presentationml.slideLayout+xml"/>
  <Override PartName="/ppt/slideLayouts/slideLayout106.xml" ContentType="application/vnd.openxmlformats-officedocument.presentationml.slideLayout+xml"/>
  <Override PartName="/ppt/slideLayouts/slideLayout15.xml" ContentType="application/vnd.openxmlformats-officedocument.presentationml.slideLayout+xml"/>
  <Override PartName="/ppt/slideLayouts/slideLayout90.xml" ContentType="application/vnd.openxmlformats-officedocument.presentationml.slideLayout+xml"/>
  <Override PartName="/ppt/slideLayouts/slideLayout107.xml" ContentType="application/vnd.openxmlformats-officedocument.presentationml.slideLayout+xml"/>
  <Override PartName="/ppt/slideLayouts/slideLayout16.xml" ContentType="application/vnd.openxmlformats-officedocument.presentationml.slideLayout+xml"/>
  <Override PartName="/ppt/slideLayouts/slideLayout91.xml" ContentType="application/vnd.openxmlformats-officedocument.presentationml.slideLayout+xml"/>
  <Override PartName="/ppt/slideLayouts/slideLayout98.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89.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1.xml" ContentType="application/vnd.openxmlformats-officedocument.presentationml.slideLayout+xml"/>
  <Override PartName="/ppt/slideLayouts/slideLayout92.xml" ContentType="application/vnd.openxmlformats-officedocument.presentationml.slideLayout+xml"/>
  <Override PartName="/ppt/slideLayouts/slideLayout43.xml" ContentType="application/vnd.openxmlformats-officedocument.presentationml.slideLayout+xml"/>
  <Override PartName="/ppt/slideLayouts/slideLayout2.xml" ContentType="application/vnd.openxmlformats-officedocument.presentationml.slideLayout+xml"/>
  <Override PartName="/ppt/slideLayouts/slideLayout93.xml" ContentType="application/vnd.openxmlformats-officedocument.presentationml.slideLayout+xml"/>
  <Override PartName="/ppt/slideLayouts/slideLayout44.xml" ContentType="application/vnd.openxmlformats-officedocument.presentationml.slideLayout+xml"/>
  <Override PartName="/ppt/slideLayouts/slideLayout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96.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97.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68.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72.xml" ContentType="application/vnd.openxmlformats-officedocument.presentationml.slideLayout+xml"/>
  <Override PartName="/ppt/slideLayouts/slideLayout33.xml" ContentType="application/vnd.openxmlformats-officedocument.presentationml.slideLayout+xml"/>
  <Override PartName="/ppt/slideLayouts/slideLayout100.xml" ContentType="application/vnd.openxmlformats-officedocument.presentationml.slideLayout+xml"/>
  <Override PartName="/ppt/slideLayouts/slideLayout84.xml" ContentType="application/vnd.openxmlformats-officedocument.presentationml.slideLayout+xml"/>
  <Override PartName="/ppt/slideLayouts/slideLayout66.xml" ContentType="application/vnd.openxmlformats-officedocument.presentationml.slideLayout+xml"/>
  <Override PartName="/ppt/slides/_rels/slide14.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3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8"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9" name="PlaceHolder 1"/>
          <p:cNvSpPr>
            <a:spLocks noGrp="1"/>
          </p:cNvSpPr>
          <p:nvPr>
            <p:ph type="subTitle"/>
          </p:nvPr>
        </p:nvSpPr>
        <p:spPr>
          <a:xfrm>
            <a:off x="5393880" y="1614600"/>
            <a:ext cx="2075760" cy="182340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4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4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4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4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4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4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5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5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5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5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5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6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6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6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6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6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6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5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5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5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5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5393880" y="1614600"/>
            <a:ext cx="2075760" cy="182340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6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6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6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6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6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7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7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7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7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7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7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8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8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8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8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8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8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8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9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9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9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9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393880" y="1614600"/>
            <a:ext cx="2075760" cy="182340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0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0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0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0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0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0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0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1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1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1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1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2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2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2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2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2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2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3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3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3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5393880" y="1614600"/>
            <a:ext cx="2075760" cy="182340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4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4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4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4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4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4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5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5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5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5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5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6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6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6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6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6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6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2"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7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7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7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7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9"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0" name="PlaceHolder 1"/>
          <p:cNvSpPr>
            <a:spLocks noGrp="1"/>
          </p:cNvSpPr>
          <p:nvPr>
            <p:ph type="subTitle"/>
          </p:nvPr>
        </p:nvSpPr>
        <p:spPr>
          <a:xfrm>
            <a:off x="5393880" y="1614600"/>
            <a:ext cx="2075760" cy="182340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8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8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8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8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8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8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9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9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9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9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9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9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9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9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0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393880" y="1614600"/>
            <a:ext cx="2075760" cy="182340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0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0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0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0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0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0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3"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1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1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1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0"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1" name="PlaceHolder 1"/>
          <p:cNvSpPr>
            <a:spLocks noGrp="1"/>
          </p:cNvSpPr>
          <p:nvPr>
            <p:ph type="subTitle"/>
          </p:nvPr>
        </p:nvSpPr>
        <p:spPr>
          <a:xfrm>
            <a:off x="5393880" y="1614600"/>
            <a:ext cx="2075760" cy="182340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2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2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2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2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3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3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3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3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3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4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4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4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4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4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4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4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4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1"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5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5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8"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9" name="PlaceHolder 1"/>
          <p:cNvSpPr>
            <a:spLocks noGrp="1"/>
          </p:cNvSpPr>
          <p:nvPr>
            <p:ph type="subTitle"/>
          </p:nvPr>
        </p:nvSpPr>
        <p:spPr>
          <a:xfrm>
            <a:off x="5393880" y="1614600"/>
            <a:ext cx="2075760" cy="182340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6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6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6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6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7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7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7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7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7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8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8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8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8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8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8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0"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9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9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9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9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7"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8" name="PlaceHolder 1"/>
          <p:cNvSpPr>
            <a:spLocks noGrp="1"/>
          </p:cNvSpPr>
          <p:nvPr>
            <p:ph type="subTitle"/>
          </p:nvPr>
        </p:nvSpPr>
        <p:spPr>
          <a:xfrm>
            <a:off x="5393880" y="1614600"/>
            <a:ext cx="2075760" cy="182340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0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0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0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0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0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0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0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1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1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1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1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2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2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2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2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2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2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1"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3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5393880" y="1969920"/>
            <a:ext cx="2075760" cy="39996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3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237280" y="3670200"/>
            <a:ext cx="3129120" cy="606240"/>
          </a:xfrm>
          <a:prstGeom prst="rect">
            <a:avLst/>
          </a:prstGeom>
          <a:noFill/>
          <a:ln w="0">
            <a:noFill/>
          </a:ln>
        </p:spPr>
        <p:txBody>
          <a:bodyPr tIns="91440" bIns="91440" anchor="b">
            <a:noAutofit/>
          </a:bodyPr>
          <a:p>
            <a:r>
              <a:rPr b="0" lang="fr-FR" sz="3000" spc="-1" strike="noStrike">
                <a:solidFill>
                  <a:srgbClr val="000000"/>
                </a:solidFill>
                <a:latin typeface="Arial"/>
              </a:rPr>
              <a:t>Cliquez pour éditer le format du texte-titre</a:t>
            </a:r>
            <a:endParaRPr b="0" lang="fr-FR" sz="3000" spc="-1" strike="noStrike">
              <a:solidFill>
                <a:srgbClr val="000000"/>
              </a:solidFill>
              <a:latin typeface="Arial"/>
            </a:endParaRPr>
          </a:p>
        </p:txBody>
      </p:sp>
      <p:sp>
        <p:nvSpPr>
          <p:cNvPr id="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644400"/>
            <a:ext cx="8520120" cy="606240"/>
          </a:xfrm>
          <a:prstGeom prst="rect">
            <a:avLst/>
          </a:prstGeom>
          <a:noFill/>
          <a:ln w="0">
            <a:noFill/>
          </a:ln>
        </p:spPr>
        <p:txBody>
          <a:bodyPr tIns="91440" bIns="91440" anchor="b">
            <a:noAutofit/>
          </a:bodyPr>
          <a:p>
            <a:r>
              <a:rPr b="0" lang="fr-FR" sz="3000" spc="-1" strike="noStrike">
                <a:solidFill>
                  <a:srgbClr val="000000"/>
                </a:solidFill>
                <a:latin typeface="Arial"/>
              </a:rPr>
              <a:t>Cliquez pour éditer le format du texte-titre</a:t>
            </a:r>
            <a:endParaRPr b="0" lang="fr-FR" sz="3000" spc="-1" strike="noStrike">
              <a:solidFill>
                <a:srgbClr val="000000"/>
              </a:solidFill>
              <a:latin typeface="Arial"/>
            </a:endParaRPr>
          </a:p>
        </p:txBody>
      </p:sp>
      <p:sp>
        <p:nvSpPr>
          <p:cNvPr id="39" name="PlaceHolder 2"/>
          <p:cNvSpPr>
            <a:spLocks noGrp="1"/>
          </p:cNvSpPr>
          <p:nvPr>
            <p:ph type="title"/>
          </p:nvPr>
        </p:nvSpPr>
        <p:spPr>
          <a:xfrm>
            <a:off x="5167080" y="1901160"/>
            <a:ext cx="1176480" cy="606240"/>
          </a:xfrm>
          <a:prstGeom prst="rect">
            <a:avLst/>
          </a:prstGeom>
          <a:noFill/>
          <a:ln w="0">
            <a:noFill/>
          </a:ln>
        </p:spPr>
        <p:txBody>
          <a:bodyPr tIns="91440" bIns="91440" anchor="b">
            <a:noAutofit/>
          </a:bodyPr>
          <a:p>
            <a:r>
              <a:rPr b="0" lang="fr-FR" sz="2400" spc="-1" strike="noStrike">
                <a:solidFill>
                  <a:srgbClr val="000000"/>
                </a:solidFill>
                <a:latin typeface="Arial"/>
              </a:rPr>
              <a:t>Cliquez pour éditer le format du texte-titre</a:t>
            </a:r>
            <a:endParaRPr b="0" lang="fr-FR" sz="2400" spc="-1" strike="noStrike">
              <a:solidFill>
                <a:srgbClr val="000000"/>
              </a:solidFill>
              <a:latin typeface="Arial"/>
            </a:endParaRPr>
          </a:p>
        </p:txBody>
      </p:sp>
      <p:sp>
        <p:nvSpPr>
          <p:cNvPr id="40" name="PlaceHolder 3"/>
          <p:cNvSpPr>
            <a:spLocks noGrp="1"/>
          </p:cNvSpPr>
          <p:nvPr>
            <p:ph type="title"/>
          </p:nvPr>
        </p:nvSpPr>
        <p:spPr>
          <a:xfrm>
            <a:off x="5167080" y="2797920"/>
            <a:ext cx="1176480" cy="606240"/>
          </a:xfrm>
          <a:prstGeom prst="rect">
            <a:avLst/>
          </a:prstGeom>
          <a:noFill/>
          <a:ln w="0">
            <a:noFill/>
          </a:ln>
        </p:spPr>
        <p:txBody>
          <a:bodyPr tIns="91440" bIns="91440" anchor="b">
            <a:noAutofit/>
          </a:bodyPr>
          <a:p>
            <a:r>
              <a:rPr b="0" lang="fr-FR" sz="2400" spc="-1" strike="noStrike">
                <a:solidFill>
                  <a:srgbClr val="000000"/>
                </a:solidFill>
                <a:latin typeface="Arial"/>
              </a:rPr>
              <a:t>Cliquez pour éditer le format du texte-titre</a:t>
            </a:r>
            <a:endParaRPr b="0" lang="fr-FR" sz="2400" spc="-1" strike="noStrike">
              <a:solidFill>
                <a:srgbClr val="000000"/>
              </a:solidFill>
              <a:latin typeface="Arial"/>
            </a:endParaRPr>
          </a:p>
        </p:txBody>
      </p:sp>
      <p:sp>
        <p:nvSpPr>
          <p:cNvPr id="41" name="PlaceHolder 4"/>
          <p:cNvSpPr>
            <a:spLocks noGrp="1"/>
          </p:cNvSpPr>
          <p:nvPr>
            <p:ph type="title"/>
          </p:nvPr>
        </p:nvSpPr>
        <p:spPr>
          <a:xfrm>
            <a:off x="5167080" y="3694680"/>
            <a:ext cx="1176480" cy="606240"/>
          </a:xfrm>
          <a:prstGeom prst="rect">
            <a:avLst/>
          </a:prstGeom>
          <a:noFill/>
          <a:ln w="0">
            <a:noFill/>
          </a:ln>
        </p:spPr>
        <p:txBody>
          <a:bodyPr tIns="91440" bIns="91440" anchor="b">
            <a:noAutofit/>
          </a:bodyPr>
          <a:p>
            <a:r>
              <a:rPr b="0" lang="fr-FR" sz="2400" spc="-1" strike="noStrike">
                <a:solidFill>
                  <a:srgbClr val="000000"/>
                </a:solidFill>
                <a:latin typeface="Arial"/>
              </a:rPr>
              <a:t>Cliquez pour éditer le format du texte-titre</a:t>
            </a:r>
            <a:endParaRPr b="0" lang="fr-FR" sz="2400" spc="-1" strike="noStrike">
              <a:solidFill>
                <a:srgbClr val="000000"/>
              </a:solidFill>
              <a:latin typeface="Arial"/>
            </a:endParaRPr>
          </a:p>
        </p:txBody>
      </p:sp>
      <p:sp>
        <p:nvSpPr>
          <p:cNvPr id="42" name="PlaceHolder 5"/>
          <p:cNvSpPr>
            <a:spLocks noGrp="1"/>
          </p:cNvSpPr>
          <p:nvPr>
            <p:ph type="title"/>
          </p:nvPr>
        </p:nvSpPr>
        <p:spPr>
          <a:xfrm>
            <a:off x="2827440" y="1901160"/>
            <a:ext cx="1176480" cy="606240"/>
          </a:xfrm>
          <a:prstGeom prst="rect">
            <a:avLst/>
          </a:prstGeom>
          <a:noFill/>
          <a:ln w="0">
            <a:noFill/>
          </a:ln>
        </p:spPr>
        <p:txBody>
          <a:bodyPr tIns="91440" bIns="91440" anchor="b">
            <a:noAutofit/>
          </a:bodyPr>
          <a:p>
            <a:r>
              <a:rPr b="0" lang="fr-FR" sz="2400" spc="-1" strike="noStrike">
                <a:solidFill>
                  <a:srgbClr val="000000"/>
                </a:solidFill>
                <a:latin typeface="Arial"/>
              </a:rPr>
              <a:t>Cliquez pour éditer le format du texte-titre</a:t>
            </a:r>
            <a:endParaRPr b="0" lang="fr-FR" sz="2400" spc="-1" strike="noStrike">
              <a:solidFill>
                <a:srgbClr val="000000"/>
              </a:solidFill>
              <a:latin typeface="Arial"/>
            </a:endParaRPr>
          </a:p>
        </p:txBody>
      </p:sp>
      <p:sp>
        <p:nvSpPr>
          <p:cNvPr id="43" name="PlaceHolder 6"/>
          <p:cNvSpPr>
            <a:spLocks noGrp="1"/>
          </p:cNvSpPr>
          <p:nvPr>
            <p:ph type="title"/>
          </p:nvPr>
        </p:nvSpPr>
        <p:spPr>
          <a:xfrm>
            <a:off x="2827440" y="2797920"/>
            <a:ext cx="1176480" cy="606240"/>
          </a:xfrm>
          <a:prstGeom prst="rect">
            <a:avLst/>
          </a:prstGeom>
          <a:noFill/>
          <a:ln w="0">
            <a:noFill/>
          </a:ln>
        </p:spPr>
        <p:txBody>
          <a:bodyPr tIns="91440" bIns="91440" anchor="b">
            <a:noAutofit/>
          </a:bodyPr>
          <a:p>
            <a:r>
              <a:rPr b="0" lang="fr-FR" sz="2400" spc="-1" strike="noStrike">
                <a:solidFill>
                  <a:srgbClr val="000000"/>
                </a:solidFill>
                <a:latin typeface="Arial"/>
              </a:rPr>
              <a:t>Cliquez pour éditer le format du texte-titre</a:t>
            </a:r>
            <a:endParaRPr b="0" lang="fr-FR" sz="2400" spc="-1" strike="noStrike">
              <a:solidFill>
                <a:srgbClr val="000000"/>
              </a:solidFill>
              <a:latin typeface="Arial"/>
            </a:endParaRPr>
          </a:p>
        </p:txBody>
      </p:sp>
      <p:sp>
        <p:nvSpPr>
          <p:cNvPr id="44" name="PlaceHolder 7"/>
          <p:cNvSpPr>
            <a:spLocks noGrp="1"/>
          </p:cNvSpPr>
          <p:nvPr>
            <p:ph type="title"/>
          </p:nvPr>
        </p:nvSpPr>
        <p:spPr>
          <a:xfrm>
            <a:off x="2827440" y="3694680"/>
            <a:ext cx="1176480" cy="606240"/>
          </a:xfrm>
          <a:prstGeom prst="rect">
            <a:avLst/>
          </a:prstGeom>
          <a:noFill/>
          <a:ln w="0">
            <a:noFill/>
          </a:ln>
        </p:spPr>
        <p:txBody>
          <a:bodyPr tIns="91440" bIns="91440" anchor="b">
            <a:noAutofit/>
          </a:bodyPr>
          <a:p>
            <a:r>
              <a:rPr b="0" lang="fr-FR" sz="2400" spc="-1" strike="noStrike">
                <a:solidFill>
                  <a:srgbClr val="000000"/>
                </a:solidFill>
                <a:latin typeface="Arial"/>
              </a:rPr>
              <a:t>Cliquez pour éditer le format du texte-titre</a:t>
            </a:r>
            <a:endParaRPr b="0" lang="fr-FR" sz="2400" spc="-1" strike="noStrike">
              <a:solidFill>
                <a:srgbClr val="000000"/>
              </a:solidFill>
              <a:latin typeface="Arial"/>
            </a:endParaRPr>
          </a:p>
        </p:txBody>
      </p:sp>
      <p:sp>
        <p:nvSpPr>
          <p:cNvPr id="45" name="PlaceHolder 8"/>
          <p:cNvSpPr>
            <a:spLocks noGrp="1"/>
          </p:cNvSpPr>
          <p:nvPr>
            <p:ph type="title"/>
          </p:nvPr>
        </p:nvSpPr>
        <p:spPr>
          <a:xfrm>
            <a:off x="643320" y="2050920"/>
            <a:ext cx="2075760" cy="195840"/>
          </a:xfrm>
          <a:prstGeom prst="rect">
            <a:avLst/>
          </a:prstGeom>
          <a:noFill/>
          <a:ln w="0">
            <a:noFill/>
          </a:ln>
        </p:spPr>
        <p:txBody>
          <a:bodyPr tIns="91440" bIns="91440" anchor="b">
            <a:noAutofit/>
          </a:bodyPr>
          <a:p>
            <a:r>
              <a:rPr b="0" lang="fr-FR" sz="1200" spc="-1" strike="noStrike">
                <a:solidFill>
                  <a:srgbClr val="000000"/>
                </a:solidFill>
                <a:latin typeface="Arial"/>
              </a:rPr>
              <a:t>Cliquez pour éditer le format du texte-titre</a:t>
            </a:r>
            <a:endParaRPr b="0" lang="fr-FR" sz="1200" spc="-1" strike="noStrike">
              <a:solidFill>
                <a:srgbClr val="000000"/>
              </a:solidFill>
              <a:latin typeface="Arial"/>
            </a:endParaRPr>
          </a:p>
        </p:txBody>
      </p:sp>
      <p:sp>
        <p:nvSpPr>
          <p:cNvPr id="46" name="PlaceHolder 9"/>
          <p:cNvSpPr>
            <a:spLocks noGrp="1"/>
          </p:cNvSpPr>
          <p:nvPr>
            <p:ph type="title"/>
          </p:nvPr>
        </p:nvSpPr>
        <p:spPr>
          <a:xfrm>
            <a:off x="643320" y="2975040"/>
            <a:ext cx="2075760" cy="195840"/>
          </a:xfrm>
          <a:prstGeom prst="rect">
            <a:avLst/>
          </a:prstGeom>
          <a:noFill/>
          <a:ln w="0">
            <a:noFill/>
          </a:ln>
        </p:spPr>
        <p:txBody>
          <a:bodyPr tIns="91440" bIns="91440" anchor="b">
            <a:noAutofit/>
          </a:bodyPr>
          <a:p>
            <a:r>
              <a:rPr b="0" lang="fr-FR" sz="1200" spc="-1" strike="noStrike">
                <a:solidFill>
                  <a:srgbClr val="000000"/>
                </a:solidFill>
                <a:latin typeface="Arial"/>
              </a:rPr>
              <a:t>Cliquez pour éditer le format du texte-titre</a:t>
            </a:r>
            <a:endParaRPr b="0" lang="fr-FR" sz="1200" spc="-1" strike="noStrike">
              <a:solidFill>
                <a:srgbClr val="000000"/>
              </a:solidFill>
              <a:latin typeface="Arial"/>
            </a:endParaRPr>
          </a:p>
        </p:txBody>
      </p:sp>
      <p:sp>
        <p:nvSpPr>
          <p:cNvPr id="47" name="PlaceHolder 10"/>
          <p:cNvSpPr>
            <a:spLocks noGrp="1"/>
          </p:cNvSpPr>
          <p:nvPr>
            <p:ph type="title"/>
          </p:nvPr>
        </p:nvSpPr>
        <p:spPr>
          <a:xfrm>
            <a:off x="643320" y="3863880"/>
            <a:ext cx="2075760" cy="195840"/>
          </a:xfrm>
          <a:prstGeom prst="rect">
            <a:avLst/>
          </a:prstGeom>
          <a:noFill/>
          <a:ln w="0">
            <a:noFill/>
          </a:ln>
        </p:spPr>
        <p:txBody>
          <a:bodyPr tIns="91440" bIns="91440" anchor="b">
            <a:noAutofit/>
          </a:bodyPr>
          <a:p>
            <a:r>
              <a:rPr b="0" lang="fr-FR" sz="1200" spc="-1" strike="noStrike">
                <a:solidFill>
                  <a:srgbClr val="000000"/>
                </a:solidFill>
                <a:latin typeface="Arial"/>
              </a:rPr>
              <a:t>Cliquez pour éditer le format du texte-titre</a:t>
            </a:r>
            <a:endParaRPr b="0" lang="fr-FR" sz="1200" spc="-1" strike="noStrike">
              <a:solidFill>
                <a:srgbClr val="000000"/>
              </a:solidFill>
              <a:latin typeface="Arial"/>
            </a:endParaRPr>
          </a:p>
        </p:txBody>
      </p:sp>
      <p:sp>
        <p:nvSpPr>
          <p:cNvPr id="48" name="PlaceHolder 11"/>
          <p:cNvSpPr>
            <a:spLocks noGrp="1"/>
          </p:cNvSpPr>
          <p:nvPr>
            <p:ph type="title"/>
          </p:nvPr>
        </p:nvSpPr>
        <p:spPr>
          <a:xfrm>
            <a:off x="6424560" y="2050920"/>
            <a:ext cx="2075760" cy="195840"/>
          </a:xfrm>
          <a:prstGeom prst="rect">
            <a:avLst/>
          </a:prstGeom>
          <a:noFill/>
          <a:ln w="0">
            <a:noFill/>
          </a:ln>
        </p:spPr>
        <p:txBody>
          <a:bodyPr tIns="91440" bIns="91440" anchor="b">
            <a:noAutofit/>
          </a:bodyPr>
          <a:p>
            <a:r>
              <a:rPr b="0" lang="fr-FR" sz="1200" spc="-1" strike="noStrike">
                <a:solidFill>
                  <a:srgbClr val="000000"/>
                </a:solidFill>
                <a:latin typeface="Arial"/>
              </a:rPr>
              <a:t>Cliquez pour éditer le format du texte-titre</a:t>
            </a:r>
            <a:endParaRPr b="0" lang="fr-FR" sz="1200" spc="-1" strike="noStrike">
              <a:solidFill>
                <a:srgbClr val="000000"/>
              </a:solidFill>
              <a:latin typeface="Arial"/>
            </a:endParaRPr>
          </a:p>
        </p:txBody>
      </p:sp>
      <p:sp>
        <p:nvSpPr>
          <p:cNvPr id="49" name="PlaceHolder 12"/>
          <p:cNvSpPr>
            <a:spLocks noGrp="1"/>
          </p:cNvSpPr>
          <p:nvPr>
            <p:ph type="title"/>
          </p:nvPr>
        </p:nvSpPr>
        <p:spPr>
          <a:xfrm>
            <a:off x="6424560" y="2975040"/>
            <a:ext cx="2075760" cy="195840"/>
          </a:xfrm>
          <a:prstGeom prst="rect">
            <a:avLst/>
          </a:prstGeom>
          <a:noFill/>
          <a:ln w="0">
            <a:noFill/>
          </a:ln>
        </p:spPr>
        <p:txBody>
          <a:bodyPr tIns="91440" bIns="91440" anchor="b">
            <a:noAutofit/>
          </a:bodyPr>
          <a:p>
            <a:r>
              <a:rPr b="0" lang="fr-FR" sz="1200" spc="-1" strike="noStrike">
                <a:solidFill>
                  <a:srgbClr val="000000"/>
                </a:solidFill>
                <a:latin typeface="Arial"/>
              </a:rPr>
              <a:t>Cliquez pour éditer le format du texte-titre</a:t>
            </a:r>
            <a:endParaRPr b="0" lang="fr-FR" sz="1200" spc="-1" strike="noStrike">
              <a:solidFill>
                <a:srgbClr val="000000"/>
              </a:solidFill>
              <a:latin typeface="Arial"/>
            </a:endParaRPr>
          </a:p>
        </p:txBody>
      </p:sp>
      <p:sp>
        <p:nvSpPr>
          <p:cNvPr id="50" name="PlaceHolder 13"/>
          <p:cNvSpPr>
            <a:spLocks noGrp="1"/>
          </p:cNvSpPr>
          <p:nvPr>
            <p:ph type="title"/>
          </p:nvPr>
        </p:nvSpPr>
        <p:spPr>
          <a:xfrm>
            <a:off x="6424560" y="3863880"/>
            <a:ext cx="2075760" cy="195840"/>
          </a:xfrm>
          <a:prstGeom prst="rect">
            <a:avLst/>
          </a:prstGeom>
          <a:noFill/>
          <a:ln w="0">
            <a:noFill/>
          </a:ln>
        </p:spPr>
        <p:txBody>
          <a:bodyPr tIns="91440" bIns="91440" anchor="b">
            <a:noAutofit/>
          </a:bodyPr>
          <a:p>
            <a:r>
              <a:rPr b="0" lang="fr-FR" sz="1200" spc="-1" strike="noStrike">
                <a:solidFill>
                  <a:srgbClr val="000000"/>
                </a:solidFill>
                <a:latin typeface="Arial"/>
              </a:rPr>
              <a:t>Cliquez pour éditer le format du texte-titre</a:t>
            </a:r>
            <a:endParaRPr b="0" lang="fr-FR" sz="1200" spc="-1" strike="noStrike">
              <a:solidFill>
                <a:srgbClr val="000000"/>
              </a:solidFill>
              <a:latin typeface="Arial"/>
            </a:endParaRPr>
          </a:p>
        </p:txBody>
      </p:sp>
      <p:sp>
        <p:nvSpPr>
          <p:cNvPr id="51" name="PlaceHolder 14"/>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4893840" y="1737360"/>
            <a:ext cx="3530160" cy="606240"/>
          </a:xfrm>
          <a:prstGeom prst="rect">
            <a:avLst/>
          </a:prstGeom>
          <a:noFill/>
          <a:ln w="0">
            <a:noFill/>
          </a:ln>
        </p:spPr>
        <p:txBody>
          <a:bodyPr tIns="91440" bIns="91440" anchor="b">
            <a:noAutofit/>
          </a:bodyPr>
          <a:p>
            <a:r>
              <a:rPr b="0" lang="fr-FR" sz="3600" spc="-1" strike="noStrike">
                <a:solidFill>
                  <a:srgbClr val="000000"/>
                </a:solidFill>
                <a:latin typeface="Arial"/>
              </a:rPr>
              <a:t>Cliquez pour éditer le format du texte-titre</a:t>
            </a:r>
            <a:endParaRPr b="0" lang="fr-FR" sz="3600" spc="-1" strike="noStrike">
              <a:solidFill>
                <a:srgbClr val="000000"/>
              </a:solidFill>
              <a:latin typeface="Arial"/>
            </a:endParaRPr>
          </a:p>
        </p:txBody>
      </p:sp>
      <p:sp>
        <p:nvSpPr>
          <p:cNvPr id="8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126" name="PlaceHolder 1"/>
          <p:cNvSpPr>
            <a:spLocks noGrp="1"/>
          </p:cNvSpPr>
          <p:nvPr>
            <p:ph type="title"/>
          </p:nvPr>
        </p:nvSpPr>
        <p:spPr>
          <a:xfrm>
            <a:off x="726480" y="3274560"/>
            <a:ext cx="2075760" cy="195840"/>
          </a:xfrm>
          <a:prstGeom prst="rect">
            <a:avLst/>
          </a:prstGeom>
          <a:noFill/>
          <a:ln w="0">
            <a:noFill/>
          </a:ln>
        </p:spPr>
        <p:txBody>
          <a:bodyPr tIns="91440" bIns="91440" anchor="b">
            <a:noAutofit/>
          </a:bodyPr>
          <a:p>
            <a:r>
              <a:rPr b="0" lang="fr-FR" sz="1200" spc="-1" strike="noStrike">
                <a:solidFill>
                  <a:srgbClr val="000000"/>
                </a:solidFill>
                <a:latin typeface="Arial"/>
              </a:rPr>
              <a:t>Cliquez pour éditer le format du texte-titre</a:t>
            </a:r>
            <a:endParaRPr b="0" lang="fr-FR" sz="1200" spc="-1" strike="noStrike">
              <a:solidFill>
                <a:srgbClr val="000000"/>
              </a:solidFill>
              <a:latin typeface="Arial"/>
            </a:endParaRPr>
          </a:p>
        </p:txBody>
      </p:sp>
      <p:sp>
        <p:nvSpPr>
          <p:cNvPr id="127" name="PlaceHolder 2"/>
          <p:cNvSpPr>
            <a:spLocks noGrp="1"/>
          </p:cNvSpPr>
          <p:nvPr>
            <p:ph type="title"/>
          </p:nvPr>
        </p:nvSpPr>
        <p:spPr>
          <a:xfrm>
            <a:off x="6341400" y="3274560"/>
            <a:ext cx="2075760" cy="195840"/>
          </a:xfrm>
          <a:prstGeom prst="rect">
            <a:avLst/>
          </a:prstGeom>
          <a:noFill/>
          <a:ln w="0">
            <a:noFill/>
          </a:ln>
        </p:spPr>
        <p:txBody>
          <a:bodyPr tIns="91440" bIns="91440" anchor="b">
            <a:noAutofit/>
          </a:bodyPr>
          <a:p>
            <a:r>
              <a:rPr b="0" lang="fr-FR" sz="1200" spc="-1" strike="noStrike">
                <a:solidFill>
                  <a:srgbClr val="000000"/>
                </a:solidFill>
                <a:latin typeface="Arial"/>
              </a:rPr>
              <a:t>Cliquez pour éditer le format du texte-titre</a:t>
            </a:r>
            <a:endParaRPr b="0" lang="fr-FR" sz="1200" spc="-1" strike="noStrike">
              <a:solidFill>
                <a:srgbClr val="000000"/>
              </a:solidFill>
              <a:latin typeface="Arial"/>
            </a:endParaRPr>
          </a:p>
        </p:txBody>
      </p:sp>
      <p:sp>
        <p:nvSpPr>
          <p:cNvPr id="128" name="PlaceHolder 3"/>
          <p:cNvSpPr>
            <a:spLocks noGrp="1"/>
          </p:cNvSpPr>
          <p:nvPr>
            <p:ph type="title"/>
          </p:nvPr>
        </p:nvSpPr>
        <p:spPr>
          <a:xfrm>
            <a:off x="3540600" y="3274560"/>
            <a:ext cx="2075760" cy="195840"/>
          </a:xfrm>
          <a:prstGeom prst="rect">
            <a:avLst/>
          </a:prstGeom>
          <a:noFill/>
          <a:ln w="0">
            <a:noFill/>
          </a:ln>
        </p:spPr>
        <p:txBody>
          <a:bodyPr tIns="91440" bIns="91440" anchor="b">
            <a:noAutofit/>
          </a:bodyPr>
          <a:p>
            <a:r>
              <a:rPr b="0" lang="fr-FR" sz="1200" spc="-1" strike="noStrike">
                <a:solidFill>
                  <a:srgbClr val="000000"/>
                </a:solidFill>
                <a:latin typeface="Arial"/>
              </a:rPr>
              <a:t>Cliquez pour éditer le format du texte-titre</a:t>
            </a:r>
            <a:endParaRPr b="0" lang="fr-FR" sz="1200" spc="-1" strike="noStrike">
              <a:solidFill>
                <a:srgbClr val="000000"/>
              </a:solidFill>
              <a:latin typeface="Arial"/>
            </a:endParaRPr>
          </a:p>
        </p:txBody>
      </p:sp>
      <p:sp>
        <p:nvSpPr>
          <p:cNvPr id="129" name="PlaceHolder 4"/>
          <p:cNvSpPr>
            <a:spLocks noGrp="1"/>
          </p:cNvSpPr>
          <p:nvPr>
            <p:ph type="title"/>
          </p:nvPr>
        </p:nvSpPr>
        <p:spPr>
          <a:xfrm>
            <a:off x="311760" y="644400"/>
            <a:ext cx="8520120" cy="606240"/>
          </a:xfrm>
          <a:prstGeom prst="rect">
            <a:avLst/>
          </a:prstGeom>
          <a:noFill/>
          <a:ln w="0">
            <a:noFill/>
          </a:ln>
        </p:spPr>
        <p:txBody>
          <a:bodyPr tIns="91440" bIns="91440" anchor="b">
            <a:noAutofit/>
          </a:bodyPr>
          <a:p>
            <a:r>
              <a:rPr b="0" lang="fr-FR" sz="3000" spc="-1" strike="noStrike">
                <a:solidFill>
                  <a:srgbClr val="000000"/>
                </a:solidFill>
                <a:latin typeface="Arial"/>
              </a:rPr>
              <a:t>Cliquez pour éditer le format du texte-titre</a:t>
            </a:r>
            <a:endParaRPr b="0" lang="fr-FR" sz="3000" spc="-1" strike="noStrike">
              <a:solidFill>
                <a:srgbClr val="000000"/>
              </a:solidFill>
              <a:latin typeface="Arial"/>
            </a:endParaRPr>
          </a:p>
        </p:txBody>
      </p:sp>
      <p:sp>
        <p:nvSpPr>
          <p:cNvPr id="130"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167" name="PlaceHolder 1"/>
          <p:cNvSpPr>
            <a:spLocks noGrp="1"/>
          </p:cNvSpPr>
          <p:nvPr>
            <p:ph type="title"/>
          </p:nvPr>
        </p:nvSpPr>
        <p:spPr>
          <a:xfrm>
            <a:off x="3534120" y="3503520"/>
            <a:ext cx="2075760" cy="195840"/>
          </a:xfrm>
          <a:prstGeom prst="rect">
            <a:avLst/>
          </a:prstGeom>
          <a:noFill/>
          <a:ln w="0">
            <a:noFill/>
          </a:ln>
        </p:spPr>
        <p:txBody>
          <a:bodyPr tIns="91440" bIns="91440" anchor="b">
            <a:noAutofit/>
          </a:bodyPr>
          <a:p>
            <a:r>
              <a:rPr b="0" lang="fr-FR" sz="1000" spc="-1" strike="noStrike">
                <a:solidFill>
                  <a:srgbClr val="000000"/>
                </a:solidFill>
                <a:latin typeface="Arial"/>
              </a:rPr>
              <a:t>Cliquez pour éditer le format du texte-titre</a:t>
            </a:r>
            <a:endParaRPr b="0" lang="fr-FR" sz="1000" spc="-1" strike="noStrike">
              <a:solidFill>
                <a:srgbClr val="000000"/>
              </a:solidFill>
              <a:latin typeface="Arial"/>
            </a:endParaRPr>
          </a:p>
        </p:txBody>
      </p:sp>
      <p:sp>
        <p:nvSpPr>
          <p:cNvPr id="168" name="PlaceHolder 2"/>
          <p:cNvSpPr>
            <a:spLocks noGrp="1"/>
          </p:cNvSpPr>
          <p:nvPr>
            <p:ph type="title"/>
          </p:nvPr>
        </p:nvSpPr>
        <p:spPr>
          <a:xfrm>
            <a:off x="5472720" y="3523320"/>
            <a:ext cx="2075760" cy="195840"/>
          </a:xfrm>
          <a:prstGeom prst="rect">
            <a:avLst/>
          </a:prstGeom>
          <a:noFill/>
          <a:ln w="0">
            <a:noFill/>
          </a:ln>
        </p:spPr>
        <p:txBody>
          <a:bodyPr tIns="91440" bIns="91440" anchor="b">
            <a:noAutofit/>
          </a:bodyPr>
          <a:p>
            <a:r>
              <a:rPr b="0" lang="fr-FR" sz="1000" spc="-1" strike="noStrike">
                <a:solidFill>
                  <a:srgbClr val="000000"/>
                </a:solidFill>
                <a:latin typeface="Arial"/>
              </a:rPr>
              <a:t>Cliquez pour éditer le format du texte-titre</a:t>
            </a:r>
            <a:endParaRPr b="0" lang="fr-FR" sz="1000" spc="-1" strike="noStrike">
              <a:solidFill>
                <a:srgbClr val="000000"/>
              </a:solidFill>
              <a:latin typeface="Arial"/>
            </a:endParaRPr>
          </a:p>
        </p:txBody>
      </p:sp>
      <p:sp>
        <p:nvSpPr>
          <p:cNvPr id="169" name="PlaceHolder 3"/>
          <p:cNvSpPr>
            <a:spLocks noGrp="1"/>
          </p:cNvSpPr>
          <p:nvPr>
            <p:ph type="title"/>
          </p:nvPr>
        </p:nvSpPr>
        <p:spPr>
          <a:xfrm>
            <a:off x="1595520" y="3503520"/>
            <a:ext cx="2075760" cy="195840"/>
          </a:xfrm>
          <a:prstGeom prst="rect">
            <a:avLst/>
          </a:prstGeom>
          <a:noFill/>
          <a:ln w="0">
            <a:noFill/>
          </a:ln>
        </p:spPr>
        <p:txBody>
          <a:bodyPr tIns="91440" bIns="91440" anchor="b">
            <a:noAutofit/>
          </a:bodyPr>
          <a:p>
            <a:r>
              <a:rPr b="0" lang="fr-FR" sz="1000" spc="-1" strike="noStrike">
                <a:solidFill>
                  <a:srgbClr val="000000"/>
                </a:solidFill>
                <a:latin typeface="Arial"/>
              </a:rPr>
              <a:t>Cliquez pour éditer le format du texte-titre</a:t>
            </a:r>
            <a:endParaRPr b="0" lang="fr-FR" sz="1000" spc="-1" strike="noStrike">
              <a:solidFill>
                <a:srgbClr val="000000"/>
              </a:solidFill>
              <a:latin typeface="Arial"/>
            </a:endParaRPr>
          </a:p>
        </p:txBody>
      </p:sp>
      <p:sp>
        <p:nvSpPr>
          <p:cNvPr id="170" name="PlaceHolder 4"/>
          <p:cNvSpPr>
            <a:spLocks noGrp="1"/>
          </p:cNvSpPr>
          <p:nvPr>
            <p:ph type="title"/>
          </p:nvPr>
        </p:nvSpPr>
        <p:spPr>
          <a:xfrm>
            <a:off x="311760" y="644400"/>
            <a:ext cx="8520120" cy="606240"/>
          </a:xfrm>
          <a:prstGeom prst="rect">
            <a:avLst/>
          </a:prstGeom>
          <a:noFill/>
          <a:ln w="0">
            <a:noFill/>
          </a:ln>
        </p:spPr>
        <p:txBody>
          <a:bodyPr tIns="91440" bIns="91440" anchor="b">
            <a:noAutofit/>
          </a:bodyPr>
          <a:p>
            <a:r>
              <a:rPr b="0" lang="fr-FR" sz="3000" spc="-1" strike="noStrike">
                <a:solidFill>
                  <a:srgbClr val="000000"/>
                </a:solidFill>
                <a:latin typeface="Arial"/>
              </a:rPr>
              <a:t>Cliquez pour éditer le format du texte-titre</a:t>
            </a:r>
            <a:endParaRPr b="0" lang="fr-FR" sz="3000" spc="-1" strike="noStrike">
              <a:solidFill>
                <a:srgbClr val="000000"/>
              </a:solidFill>
              <a:latin typeface="Arial"/>
            </a:endParaRPr>
          </a:p>
        </p:txBody>
      </p:sp>
      <p:sp>
        <p:nvSpPr>
          <p:cNvPr id="171"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208" name="PlaceHolder 1"/>
          <p:cNvSpPr>
            <a:spLocks noGrp="1"/>
          </p:cNvSpPr>
          <p:nvPr>
            <p:ph type="title"/>
          </p:nvPr>
        </p:nvSpPr>
        <p:spPr>
          <a:xfrm>
            <a:off x="1558080" y="2063880"/>
            <a:ext cx="2075760" cy="195840"/>
          </a:xfrm>
          <a:prstGeom prst="rect">
            <a:avLst/>
          </a:prstGeom>
          <a:noFill/>
          <a:ln w="0">
            <a:noFill/>
          </a:ln>
        </p:spPr>
        <p:txBody>
          <a:bodyPr tIns="91440" bIns="91440" anchor="b">
            <a:noAutofit/>
          </a:bodyPr>
          <a:p>
            <a:r>
              <a:rPr b="0" lang="fr-FR" sz="1100" spc="-1" strike="noStrike">
                <a:solidFill>
                  <a:srgbClr val="000000"/>
                </a:solidFill>
                <a:latin typeface="Arial"/>
              </a:rPr>
              <a:t>Cliquez pour éditer le format du texte-titre</a:t>
            </a:r>
            <a:endParaRPr b="0" lang="fr-FR" sz="1100" spc="-1" strike="noStrike">
              <a:solidFill>
                <a:srgbClr val="000000"/>
              </a:solidFill>
              <a:latin typeface="Arial"/>
            </a:endParaRPr>
          </a:p>
        </p:txBody>
      </p:sp>
      <p:sp>
        <p:nvSpPr>
          <p:cNvPr id="209" name="PlaceHolder 2"/>
          <p:cNvSpPr>
            <a:spLocks noGrp="1"/>
          </p:cNvSpPr>
          <p:nvPr>
            <p:ph type="title"/>
          </p:nvPr>
        </p:nvSpPr>
        <p:spPr>
          <a:xfrm>
            <a:off x="1558080" y="3466800"/>
            <a:ext cx="2075760" cy="195840"/>
          </a:xfrm>
          <a:prstGeom prst="rect">
            <a:avLst/>
          </a:prstGeom>
          <a:noFill/>
          <a:ln w="0">
            <a:noFill/>
          </a:ln>
        </p:spPr>
        <p:txBody>
          <a:bodyPr tIns="91440" bIns="91440" anchor="b">
            <a:noAutofit/>
          </a:bodyPr>
          <a:p>
            <a:r>
              <a:rPr b="0" lang="fr-FR" sz="1100" spc="-1" strike="noStrike">
                <a:solidFill>
                  <a:srgbClr val="000000"/>
                </a:solidFill>
                <a:latin typeface="Arial"/>
              </a:rPr>
              <a:t>Cliquez pour éditer le format du texte-titre</a:t>
            </a:r>
            <a:endParaRPr b="0" lang="fr-FR" sz="1100" spc="-1" strike="noStrike">
              <a:solidFill>
                <a:srgbClr val="000000"/>
              </a:solidFill>
              <a:latin typeface="Arial"/>
            </a:endParaRPr>
          </a:p>
        </p:txBody>
      </p:sp>
      <p:sp>
        <p:nvSpPr>
          <p:cNvPr id="210" name="PlaceHolder 3"/>
          <p:cNvSpPr>
            <a:spLocks noGrp="1"/>
          </p:cNvSpPr>
          <p:nvPr>
            <p:ph type="title"/>
          </p:nvPr>
        </p:nvSpPr>
        <p:spPr>
          <a:xfrm>
            <a:off x="1558080" y="2765520"/>
            <a:ext cx="2075760" cy="195840"/>
          </a:xfrm>
          <a:prstGeom prst="rect">
            <a:avLst/>
          </a:prstGeom>
          <a:noFill/>
          <a:ln w="0">
            <a:noFill/>
          </a:ln>
        </p:spPr>
        <p:txBody>
          <a:bodyPr tIns="91440" bIns="91440" anchor="b">
            <a:noAutofit/>
          </a:bodyPr>
          <a:p>
            <a:r>
              <a:rPr b="0" lang="fr-FR" sz="1100" spc="-1" strike="noStrike">
                <a:solidFill>
                  <a:srgbClr val="000000"/>
                </a:solidFill>
                <a:latin typeface="Arial"/>
              </a:rPr>
              <a:t>Cliquez pour éditer le format du texte-titre</a:t>
            </a:r>
            <a:endParaRPr b="0" lang="fr-FR" sz="1100" spc="-1" strike="noStrike">
              <a:solidFill>
                <a:srgbClr val="000000"/>
              </a:solidFill>
              <a:latin typeface="Arial"/>
            </a:endParaRPr>
          </a:p>
        </p:txBody>
      </p:sp>
      <p:sp>
        <p:nvSpPr>
          <p:cNvPr id="211" name="PlaceHolder 4"/>
          <p:cNvSpPr>
            <a:spLocks noGrp="1"/>
          </p:cNvSpPr>
          <p:nvPr>
            <p:ph type="title"/>
          </p:nvPr>
        </p:nvSpPr>
        <p:spPr>
          <a:xfrm>
            <a:off x="998280" y="644400"/>
            <a:ext cx="7833600" cy="606240"/>
          </a:xfrm>
          <a:prstGeom prst="rect">
            <a:avLst/>
          </a:prstGeom>
          <a:noFill/>
          <a:ln w="0">
            <a:noFill/>
          </a:ln>
        </p:spPr>
        <p:txBody>
          <a:bodyPr tIns="91440" bIns="91440" anchor="b">
            <a:noAutofit/>
          </a:bodyPr>
          <a:p>
            <a:r>
              <a:rPr b="0" lang="fr-FR" sz="3000" spc="-1" strike="noStrike">
                <a:solidFill>
                  <a:srgbClr val="000000"/>
                </a:solidFill>
                <a:latin typeface="Arial"/>
              </a:rPr>
              <a:t>Cliquez pour éditer le format du texte-titre</a:t>
            </a:r>
            <a:endParaRPr b="0" lang="fr-FR" sz="3000" spc="-1" strike="noStrike">
              <a:solidFill>
                <a:srgbClr val="000000"/>
              </a:solidFill>
              <a:latin typeface="Arial"/>
            </a:endParaRPr>
          </a:p>
        </p:txBody>
      </p:sp>
      <p:sp>
        <p:nvSpPr>
          <p:cNvPr id="212"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249" name="PlaceHolder 1"/>
          <p:cNvSpPr>
            <a:spLocks noGrp="1"/>
          </p:cNvSpPr>
          <p:nvPr>
            <p:ph type="title"/>
          </p:nvPr>
        </p:nvSpPr>
        <p:spPr>
          <a:xfrm>
            <a:off x="311760" y="644400"/>
            <a:ext cx="8520120" cy="606240"/>
          </a:xfrm>
          <a:prstGeom prst="rect">
            <a:avLst/>
          </a:prstGeom>
          <a:noFill/>
          <a:ln w="0">
            <a:noFill/>
          </a:ln>
        </p:spPr>
        <p:txBody>
          <a:bodyPr tIns="91440" bIns="91440" anchor="b">
            <a:noAutofit/>
          </a:bodyPr>
          <a:p>
            <a:r>
              <a:rPr b="0" lang="fr-FR" sz="3000" spc="-1" strike="noStrike">
                <a:solidFill>
                  <a:srgbClr val="000000"/>
                </a:solidFill>
                <a:latin typeface="Arial"/>
              </a:rPr>
              <a:t>Cliquez pour éditer le format du texte-titre</a:t>
            </a:r>
            <a:endParaRPr b="0" lang="fr-FR" sz="3000" spc="-1" strike="noStrike">
              <a:solidFill>
                <a:srgbClr val="000000"/>
              </a:solidFill>
              <a:latin typeface="Arial"/>
            </a:endParaRPr>
          </a:p>
        </p:txBody>
      </p:sp>
      <p:sp>
        <p:nvSpPr>
          <p:cNvPr id="25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287" name="Google Shape;58;p23"/>
          <p:cNvSpPr/>
          <p:nvPr/>
        </p:nvSpPr>
        <p:spPr>
          <a:xfrm>
            <a:off x="2080080" y="1291680"/>
            <a:ext cx="4910400" cy="2559960"/>
          </a:xfrm>
          <a:prstGeom prst="rect">
            <a:avLst/>
          </a:prstGeom>
          <a:solidFill>
            <a:schemeClr val="accent1"/>
          </a:solidFill>
          <a:ln w="0">
            <a:noFill/>
          </a:ln>
        </p:spPr>
        <p:style>
          <a:lnRef idx="0"/>
          <a:fillRef idx="0"/>
          <a:effectRef idx="0"/>
          <a:fontRef idx="minor"/>
        </p:style>
      </p:sp>
      <p:sp>
        <p:nvSpPr>
          <p:cNvPr id="288" name="PlaceHolder 1"/>
          <p:cNvSpPr>
            <a:spLocks noGrp="1"/>
          </p:cNvSpPr>
          <p:nvPr>
            <p:ph type="title"/>
          </p:nvPr>
        </p:nvSpPr>
        <p:spPr>
          <a:xfrm>
            <a:off x="2770200" y="1558440"/>
            <a:ext cx="3530160" cy="1939680"/>
          </a:xfrm>
          <a:prstGeom prst="rect">
            <a:avLst/>
          </a:prstGeom>
          <a:noFill/>
          <a:ln w="0">
            <a:noFill/>
          </a:ln>
        </p:spPr>
        <p:txBody>
          <a:bodyPr tIns="91440" bIns="91440" anchor="b">
            <a:noAutofit/>
          </a:bodyPr>
          <a:p>
            <a:r>
              <a:rPr b="0" lang="fr-FR" sz="1200" spc="-1" strike="noStrike">
                <a:solidFill>
                  <a:srgbClr val="000000"/>
                </a:solidFill>
                <a:latin typeface="Arial"/>
              </a:rPr>
              <a:t>Cliquez pour éditer le format du texte-titre</a:t>
            </a:r>
            <a:endParaRPr b="0" lang="fr-FR" sz="1200" spc="-1" strike="noStrike">
              <a:solidFill>
                <a:srgbClr val="000000"/>
              </a:solidFill>
              <a:latin typeface="Arial"/>
            </a:endParaRPr>
          </a:p>
        </p:txBody>
      </p:sp>
      <p:sp>
        <p:nvSpPr>
          <p:cNvPr id="28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326" name="PlaceHolder 1"/>
          <p:cNvSpPr>
            <a:spLocks noGrp="1"/>
          </p:cNvSpPr>
          <p:nvPr>
            <p:ph type="title"/>
          </p:nvPr>
        </p:nvSpPr>
        <p:spPr>
          <a:xfrm>
            <a:off x="5393880" y="2071800"/>
            <a:ext cx="2075760" cy="195840"/>
          </a:xfrm>
          <a:prstGeom prst="rect">
            <a:avLst/>
          </a:prstGeom>
          <a:noFill/>
          <a:ln w="0">
            <a:noFill/>
          </a:ln>
        </p:spPr>
        <p:txBody>
          <a:bodyPr tIns="91440" bIns="91440" anchor="b">
            <a:noAutofit/>
          </a:bodyPr>
          <a:p>
            <a:r>
              <a:rPr b="0" lang="fr-FR" sz="1100" spc="-1" strike="noStrike">
                <a:solidFill>
                  <a:srgbClr val="000000"/>
                </a:solidFill>
                <a:latin typeface="Arial"/>
              </a:rPr>
              <a:t>Cliquez pour éditer le format du texte-titre</a:t>
            </a:r>
            <a:endParaRPr b="0" lang="fr-FR" sz="1100" spc="-1" strike="noStrike">
              <a:solidFill>
                <a:srgbClr val="000000"/>
              </a:solidFill>
              <a:latin typeface="Arial"/>
            </a:endParaRPr>
          </a:p>
        </p:txBody>
      </p:sp>
      <p:sp>
        <p:nvSpPr>
          <p:cNvPr id="327" name="PlaceHolder 2"/>
          <p:cNvSpPr>
            <a:spLocks noGrp="1"/>
          </p:cNvSpPr>
          <p:nvPr>
            <p:ph type="title"/>
          </p:nvPr>
        </p:nvSpPr>
        <p:spPr>
          <a:xfrm>
            <a:off x="5393880" y="3474720"/>
            <a:ext cx="2075760" cy="195840"/>
          </a:xfrm>
          <a:prstGeom prst="rect">
            <a:avLst/>
          </a:prstGeom>
          <a:noFill/>
          <a:ln w="0">
            <a:noFill/>
          </a:ln>
        </p:spPr>
        <p:txBody>
          <a:bodyPr tIns="91440" bIns="91440" anchor="b">
            <a:noAutofit/>
          </a:bodyPr>
          <a:p>
            <a:r>
              <a:rPr b="0" lang="fr-FR" sz="1100" spc="-1" strike="noStrike">
                <a:solidFill>
                  <a:srgbClr val="000000"/>
                </a:solidFill>
                <a:latin typeface="Arial"/>
              </a:rPr>
              <a:t>Cliquez pour éditer le format du texte-titre</a:t>
            </a:r>
            <a:endParaRPr b="0" lang="fr-FR" sz="1100" spc="-1" strike="noStrike">
              <a:solidFill>
                <a:srgbClr val="000000"/>
              </a:solidFill>
              <a:latin typeface="Arial"/>
            </a:endParaRPr>
          </a:p>
        </p:txBody>
      </p:sp>
      <p:sp>
        <p:nvSpPr>
          <p:cNvPr id="328" name="PlaceHolder 3"/>
          <p:cNvSpPr>
            <a:spLocks noGrp="1"/>
          </p:cNvSpPr>
          <p:nvPr>
            <p:ph type="title"/>
          </p:nvPr>
        </p:nvSpPr>
        <p:spPr>
          <a:xfrm>
            <a:off x="5393880" y="2773080"/>
            <a:ext cx="2075760" cy="195840"/>
          </a:xfrm>
          <a:prstGeom prst="rect">
            <a:avLst/>
          </a:prstGeom>
          <a:noFill/>
          <a:ln w="0">
            <a:noFill/>
          </a:ln>
        </p:spPr>
        <p:txBody>
          <a:bodyPr tIns="91440" bIns="91440" anchor="b">
            <a:noAutofit/>
          </a:bodyPr>
          <a:p>
            <a:r>
              <a:rPr b="0" lang="fr-FR" sz="1100" spc="-1" strike="noStrike">
                <a:solidFill>
                  <a:srgbClr val="000000"/>
                </a:solidFill>
                <a:latin typeface="Arial"/>
              </a:rPr>
              <a:t>Cliquez pour éditer le format du texte-titre</a:t>
            </a:r>
            <a:endParaRPr b="0" lang="fr-FR" sz="1100" spc="-1" strike="noStrike">
              <a:solidFill>
                <a:srgbClr val="000000"/>
              </a:solidFill>
              <a:latin typeface="Arial"/>
            </a:endParaRPr>
          </a:p>
        </p:txBody>
      </p:sp>
      <p:sp>
        <p:nvSpPr>
          <p:cNvPr id="329" name="PlaceHolder 4"/>
          <p:cNvSpPr>
            <a:spLocks noGrp="1"/>
          </p:cNvSpPr>
          <p:nvPr>
            <p:ph type="title"/>
          </p:nvPr>
        </p:nvSpPr>
        <p:spPr>
          <a:xfrm>
            <a:off x="256320" y="637920"/>
            <a:ext cx="7833600" cy="606240"/>
          </a:xfrm>
          <a:prstGeom prst="rect">
            <a:avLst/>
          </a:prstGeom>
          <a:noFill/>
          <a:ln w="0">
            <a:noFill/>
          </a:ln>
        </p:spPr>
        <p:txBody>
          <a:bodyPr tIns="91440" bIns="91440" anchor="b">
            <a:noAutofit/>
          </a:bodyPr>
          <a:p>
            <a:r>
              <a:rPr b="0" lang="fr-FR" sz="3000" spc="-1" strike="noStrike">
                <a:solidFill>
                  <a:srgbClr val="000000"/>
                </a:solidFill>
                <a:latin typeface="Arial"/>
              </a:rPr>
              <a:t>Cliquez pour éditer le format du texte-titre</a:t>
            </a:r>
            <a:endParaRPr b="0" lang="fr-FR" sz="3000" spc="-1" strike="noStrike">
              <a:solidFill>
                <a:srgbClr val="000000"/>
              </a:solidFill>
              <a:latin typeface="Arial"/>
            </a:endParaRPr>
          </a:p>
        </p:txBody>
      </p:sp>
      <p:sp>
        <p:nvSpPr>
          <p:cNvPr id="330"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3.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3.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8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5186880" y="2823120"/>
            <a:ext cx="3882960" cy="606240"/>
          </a:xfrm>
          <a:prstGeom prst="rect">
            <a:avLst/>
          </a:prstGeom>
          <a:noFill/>
          <a:ln w="0">
            <a:noFill/>
          </a:ln>
        </p:spPr>
        <p:txBody>
          <a:bodyPr tIns="91440" bIns="91440" anchor="b">
            <a:noAutofit/>
          </a:bodyPr>
          <a:p>
            <a:pPr algn="r">
              <a:lnSpc>
                <a:spcPct val="100000"/>
              </a:lnSpc>
              <a:buNone/>
              <a:tabLst>
                <a:tab algn="l" pos="0"/>
              </a:tabLst>
            </a:pPr>
            <a:r>
              <a:rPr b="0" lang="fr-FR" sz="3000" spc="-1" strike="noStrike">
                <a:solidFill>
                  <a:srgbClr val="48ffd5"/>
                </a:solidFill>
                <a:latin typeface="Roboto Black"/>
                <a:ea typeface="Roboto Black"/>
              </a:rPr>
              <a:t>Analyse d'identité d'auteurs et détection de plagiat</a:t>
            </a:r>
            <a:endParaRPr b="0" lang="fr-FR" sz="3000" spc="-1" strike="noStrike">
              <a:solidFill>
                <a:srgbClr val="000000"/>
              </a:solidFill>
              <a:latin typeface="Arial"/>
            </a:endParaRPr>
          </a:p>
        </p:txBody>
      </p:sp>
      <p:sp>
        <p:nvSpPr>
          <p:cNvPr id="368" name="PlaceHolder 2"/>
          <p:cNvSpPr>
            <a:spLocks noGrp="1"/>
          </p:cNvSpPr>
          <p:nvPr>
            <p:ph type="subTitle"/>
          </p:nvPr>
        </p:nvSpPr>
        <p:spPr>
          <a:xfrm>
            <a:off x="5842080" y="3911040"/>
            <a:ext cx="3129120" cy="606240"/>
          </a:xfrm>
          <a:prstGeom prst="rect">
            <a:avLst/>
          </a:prstGeom>
          <a:noFill/>
          <a:ln w="0">
            <a:noFill/>
          </a:ln>
        </p:spPr>
        <p:txBody>
          <a:bodyPr tIns="91440" bIns="91440" anchor="t">
            <a:noAutofit/>
          </a:bodyPr>
          <a:p>
            <a:pPr algn="r">
              <a:lnSpc>
                <a:spcPct val="100000"/>
              </a:lnSpc>
              <a:buNone/>
              <a:tabLst>
                <a:tab algn="l" pos="0"/>
              </a:tabLst>
            </a:pPr>
            <a:r>
              <a:rPr b="0" lang="fr-FR" sz="1200" spc="-1" strike="noStrike">
                <a:solidFill>
                  <a:srgbClr val="ffffff"/>
                </a:solidFill>
                <a:latin typeface="Roboto Light"/>
                <a:ea typeface="Roboto Light"/>
              </a:rPr>
              <a:t>Yanis Habarek</a:t>
            </a:r>
            <a:endParaRPr b="0" lang="fr-FR" sz="1200" spc="-1" strike="noStrike">
              <a:latin typeface="Arial"/>
            </a:endParaRPr>
          </a:p>
          <a:p>
            <a:pPr algn="r">
              <a:lnSpc>
                <a:spcPct val="100000"/>
              </a:lnSpc>
              <a:buNone/>
              <a:tabLst>
                <a:tab algn="l" pos="0"/>
              </a:tabLst>
            </a:pPr>
            <a:r>
              <a:rPr b="0" lang="fr-FR" sz="1200" spc="-1" strike="noStrike">
                <a:solidFill>
                  <a:srgbClr val="ffffff"/>
                </a:solidFill>
                <a:latin typeface="Roboto Light"/>
                <a:ea typeface="Roboto Light"/>
              </a:rPr>
              <a:t>Nathan Sakkriou</a:t>
            </a:r>
            <a:endParaRPr b="0" lang="fr-FR" sz="1200" spc="-1" strike="noStrike">
              <a:latin typeface="Arial"/>
            </a:endParaRPr>
          </a:p>
          <a:p>
            <a:pPr algn="r">
              <a:lnSpc>
                <a:spcPct val="100000"/>
              </a:lnSpc>
              <a:buNone/>
              <a:tabLst>
                <a:tab algn="l" pos="0"/>
              </a:tabLst>
            </a:pPr>
            <a:r>
              <a:rPr b="0" lang="fr-FR" sz="1200" spc="-1" strike="noStrike">
                <a:solidFill>
                  <a:srgbClr val="ffffff"/>
                </a:solidFill>
                <a:latin typeface="Roboto Light"/>
                <a:ea typeface="Roboto Light"/>
              </a:rPr>
              <a:t>Antonin Montagne</a:t>
            </a:r>
            <a:endParaRPr b="0" lang="fr-FR" sz="1200" spc="-1" strike="noStrike">
              <a:latin typeface="Arial"/>
            </a:endParaRPr>
          </a:p>
          <a:p>
            <a:pPr algn="r">
              <a:lnSpc>
                <a:spcPct val="100000"/>
              </a:lnSpc>
              <a:buNone/>
              <a:tabLst>
                <a:tab algn="l" pos="0"/>
              </a:tabLst>
            </a:pPr>
            <a:r>
              <a:rPr b="0" lang="fr-FR" sz="1200" spc="-1" strike="noStrike">
                <a:solidFill>
                  <a:srgbClr val="ffffff"/>
                </a:solidFill>
                <a:latin typeface="Roboto Light"/>
                <a:ea typeface="Roboto Light"/>
              </a:rPr>
              <a:t>Lou-Anne Gautherie</a:t>
            </a:r>
            <a:endParaRPr b="0" lang="fr-FR" sz="1200" spc="-1" strike="noStrike">
              <a:latin typeface="Arial"/>
            </a:endParaRPr>
          </a:p>
        </p:txBody>
      </p:sp>
      <p:sp>
        <p:nvSpPr>
          <p:cNvPr id="369" name="Google Shape;73;p1"/>
          <p:cNvSpPr/>
          <p:nvPr/>
        </p:nvSpPr>
        <p:spPr>
          <a:xfrm>
            <a:off x="2238840" y="4488480"/>
            <a:ext cx="815760" cy="427680"/>
          </a:xfrm>
          <a:custGeom>
            <a:avLst/>
            <a:gdLst/>
            <a:ahLst/>
            <a:rect l="l" t="t" r="r" b="b"/>
            <a:pathLst>
              <a:path w="34008" h="17832">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w="0">
            <a:noFill/>
          </a:ln>
        </p:spPr>
        <p:style>
          <a:lnRef idx="0"/>
          <a:fillRef idx="0"/>
          <a:effectRef idx="0"/>
          <a:fontRef idx="minor"/>
        </p:style>
      </p:sp>
      <p:sp>
        <p:nvSpPr>
          <p:cNvPr id="370" name="Google Shape;74;p1"/>
          <p:cNvSpPr/>
          <p:nvPr/>
        </p:nvSpPr>
        <p:spPr>
          <a:xfrm>
            <a:off x="3470400" y="1215000"/>
            <a:ext cx="406080" cy="126720"/>
          </a:xfrm>
          <a:custGeom>
            <a:avLst/>
            <a:gdLst/>
            <a:ahLst/>
            <a:rect l="l" t="t" r="r" b="b"/>
            <a:pathLst>
              <a:path w="16941" h="5303">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w="0">
            <a:noFill/>
          </a:ln>
        </p:spPr>
        <p:style>
          <a:lnRef idx="0"/>
          <a:fillRef idx="0"/>
          <a:effectRef idx="0"/>
          <a:fontRef idx="minor"/>
        </p:style>
      </p:sp>
      <p:sp>
        <p:nvSpPr>
          <p:cNvPr id="371" name="Google Shape;75;p1"/>
          <p:cNvSpPr/>
          <p:nvPr/>
        </p:nvSpPr>
        <p:spPr>
          <a:xfrm>
            <a:off x="3558960" y="1342800"/>
            <a:ext cx="228960" cy="91080"/>
          </a:xfrm>
          <a:custGeom>
            <a:avLst/>
            <a:gdLst/>
            <a:ahLst/>
            <a:rect l="l" t="t" r="r" b="b"/>
            <a:pathLst>
              <a:path w="9553" h="3807">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w="0">
            <a:noFill/>
          </a:ln>
        </p:spPr>
        <p:style>
          <a:lnRef idx="0"/>
          <a:fillRef idx="0"/>
          <a:effectRef idx="0"/>
          <a:fontRef idx="minor"/>
        </p:style>
      </p:sp>
      <p:sp>
        <p:nvSpPr>
          <p:cNvPr id="372" name="Google Shape;76;p1"/>
          <p:cNvSpPr/>
          <p:nvPr/>
        </p:nvSpPr>
        <p:spPr>
          <a:xfrm>
            <a:off x="3624840" y="1459800"/>
            <a:ext cx="114120" cy="97920"/>
          </a:xfrm>
          <a:custGeom>
            <a:avLst/>
            <a:gdLst/>
            <a:ahLst/>
            <a:rect l="l" t="t" r="r" b="b"/>
            <a:pathLst>
              <a:path w="4777" h="4101">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w="0">
            <a:noFill/>
          </a:ln>
        </p:spPr>
        <p:style>
          <a:lnRef idx="0"/>
          <a:fillRef idx="0"/>
          <a:effectRef idx="0"/>
          <a:fontRef idx="minor"/>
        </p:style>
      </p:sp>
      <p:sp>
        <p:nvSpPr>
          <p:cNvPr id="373" name="Google Shape;77;p1"/>
          <p:cNvSpPr/>
          <p:nvPr/>
        </p:nvSpPr>
        <p:spPr>
          <a:xfrm>
            <a:off x="3378600" y="1082160"/>
            <a:ext cx="589680" cy="163440"/>
          </a:xfrm>
          <a:custGeom>
            <a:avLst/>
            <a:gdLst/>
            <a:ahLst/>
            <a:rect l="l" t="t" r="r" b="b"/>
            <a:pathLst>
              <a:path w="24583" h="6831">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w="0">
            <a:noFill/>
          </a:ln>
        </p:spPr>
        <p:style>
          <a:lnRef idx="0"/>
          <a:fillRef idx="0"/>
          <a:effectRef idx="0"/>
          <a:fontRef idx="minor"/>
        </p:style>
      </p:sp>
      <p:sp>
        <p:nvSpPr>
          <p:cNvPr id="374" name="Google Shape;78;p1"/>
          <p:cNvSpPr/>
          <p:nvPr/>
        </p:nvSpPr>
        <p:spPr>
          <a:xfrm>
            <a:off x="-93240" y="899280"/>
            <a:ext cx="3448440" cy="3969720"/>
          </a:xfrm>
          <a:custGeom>
            <a:avLst/>
            <a:gdLst/>
            <a:ahLst/>
            <a:rect l="l" t="t" r="r" b="b"/>
            <a:pathLst>
              <a:path w="143736" h="165451">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w="0">
            <a:noFill/>
          </a:ln>
        </p:spPr>
        <p:style>
          <a:lnRef idx="0"/>
          <a:fillRef idx="0"/>
          <a:effectRef idx="0"/>
          <a:fontRef idx="minor"/>
        </p:style>
      </p:sp>
      <p:sp>
        <p:nvSpPr>
          <p:cNvPr id="375" name="Google Shape;79;p1"/>
          <p:cNvSpPr/>
          <p:nvPr/>
        </p:nvSpPr>
        <p:spPr>
          <a:xfrm>
            <a:off x="36720" y="2657880"/>
            <a:ext cx="937800" cy="936360"/>
          </a:xfrm>
          <a:custGeom>
            <a:avLst/>
            <a:gdLst/>
            <a:ahLst/>
            <a:rect l="l" t="t" r="r" b="b"/>
            <a:pathLst>
              <a:path w="39103" h="3904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w="0">
            <a:noFill/>
          </a:ln>
        </p:spPr>
        <p:style>
          <a:lnRef idx="0"/>
          <a:fillRef idx="0"/>
          <a:effectRef idx="0"/>
          <a:fontRef idx="minor"/>
        </p:style>
      </p:sp>
      <p:sp>
        <p:nvSpPr>
          <p:cNvPr id="376" name="Google Shape;80;p1"/>
          <p:cNvSpPr/>
          <p:nvPr/>
        </p:nvSpPr>
        <p:spPr>
          <a:xfrm>
            <a:off x="1654920" y="2725200"/>
            <a:ext cx="360" cy="360"/>
          </a:xfrm>
          <a:custGeom>
            <a:avLst/>
            <a:gdLst/>
            <a:ahLst/>
            <a:rect l="l" t="t" r="r" b="b"/>
            <a:pathLst>
              <a:path w="1" h="1">
                <a:moveTo>
                  <a:pt x="1" y="0"/>
                </a:moveTo>
                <a:lnTo>
                  <a:pt x="1" y="0"/>
                </a:lnTo>
                <a:close/>
              </a:path>
            </a:pathLst>
          </a:custGeom>
          <a:solidFill>
            <a:srgbClr val="48ffd5"/>
          </a:solidFill>
          <a:ln w="0">
            <a:noFill/>
          </a:ln>
        </p:spPr>
        <p:style>
          <a:lnRef idx="0"/>
          <a:fillRef idx="0"/>
          <a:effectRef idx="0"/>
          <a:fontRef idx="minor"/>
        </p:style>
      </p:sp>
      <p:sp>
        <p:nvSpPr>
          <p:cNvPr id="377" name="Google Shape;81;p1"/>
          <p:cNvSpPr/>
          <p:nvPr/>
        </p:nvSpPr>
        <p:spPr>
          <a:xfrm>
            <a:off x="1031400" y="2553840"/>
            <a:ext cx="668880" cy="660600"/>
          </a:xfrm>
          <a:custGeom>
            <a:avLst/>
            <a:gdLst/>
            <a:ahLst/>
            <a:rect l="l" t="t" r="r" b="b"/>
            <a:pathLst>
              <a:path w="27895" h="27539">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w="0">
            <a:noFill/>
          </a:ln>
        </p:spPr>
        <p:style>
          <a:lnRef idx="0"/>
          <a:fillRef idx="0"/>
          <a:effectRef idx="0"/>
          <a:fontRef idx="minor"/>
        </p:style>
      </p:sp>
      <p:sp>
        <p:nvSpPr>
          <p:cNvPr id="378" name="Google Shape;82;p1"/>
          <p:cNvSpPr/>
          <p:nvPr/>
        </p:nvSpPr>
        <p:spPr>
          <a:xfrm>
            <a:off x="-1529640" y="1971720"/>
            <a:ext cx="425880" cy="424440"/>
          </a:xfrm>
          <a:custGeom>
            <a:avLst/>
            <a:gdLst/>
            <a:ahLst/>
            <a:rect l="l" t="t" r="r" b="b"/>
            <a:pathLst>
              <a:path w="17769" h="17705">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w="0">
            <a:noFill/>
          </a:ln>
        </p:spPr>
        <p:style>
          <a:lnRef idx="0"/>
          <a:fillRef idx="0"/>
          <a:effectRef idx="0"/>
          <a:fontRef idx="minor"/>
        </p:style>
      </p:sp>
      <p:sp>
        <p:nvSpPr>
          <p:cNvPr id="379" name="Google Shape;83;p1"/>
          <p:cNvSpPr/>
          <p:nvPr/>
        </p:nvSpPr>
        <p:spPr>
          <a:xfrm>
            <a:off x="-1075680" y="1926000"/>
            <a:ext cx="300600" cy="297720"/>
          </a:xfrm>
          <a:custGeom>
            <a:avLst/>
            <a:gdLst/>
            <a:ahLst/>
            <a:rect l="l" t="t" r="r" b="b"/>
            <a:pathLst>
              <a:path w="12547" h="12419">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w="0">
            <a:noFill/>
          </a:ln>
        </p:spPr>
        <p:style>
          <a:lnRef idx="0"/>
          <a:fillRef idx="0"/>
          <a:effectRef idx="0"/>
          <a:fontRef idx="minor"/>
        </p:style>
      </p:sp>
      <p:sp>
        <p:nvSpPr>
          <p:cNvPr id="380" name="Google Shape;84;p1"/>
          <p:cNvSpPr/>
          <p:nvPr/>
        </p:nvSpPr>
        <p:spPr>
          <a:xfrm>
            <a:off x="1994400" y="1967400"/>
            <a:ext cx="986760" cy="37800"/>
          </a:xfrm>
          <a:custGeom>
            <a:avLst/>
            <a:gdLst/>
            <a:ahLst/>
            <a:rect l="l" t="t" r="r" b="b"/>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sp>
      <p:sp>
        <p:nvSpPr>
          <p:cNvPr id="381" name="Google Shape;85;p1"/>
          <p:cNvSpPr/>
          <p:nvPr/>
        </p:nvSpPr>
        <p:spPr>
          <a:xfrm>
            <a:off x="1994400" y="2098800"/>
            <a:ext cx="986760" cy="37800"/>
          </a:xfrm>
          <a:custGeom>
            <a:avLst/>
            <a:gdLst/>
            <a:ahLst/>
            <a:rect l="l" t="t" r="r" b="b"/>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sp>
      <p:sp>
        <p:nvSpPr>
          <p:cNvPr id="382" name="Google Shape;86;p1"/>
          <p:cNvSpPr/>
          <p:nvPr/>
        </p:nvSpPr>
        <p:spPr>
          <a:xfrm>
            <a:off x="1994400" y="2230200"/>
            <a:ext cx="986760" cy="37800"/>
          </a:xfrm>
          <a:custGeom>
            <a:avLst/>
            <a:gdLst/>
            <a:ahLst/>
            <a:rect l="l" t="t" r="r" b="b"/>
            <a:pathLst>
              <a:path w="41141" h="1593">
                <a:moveTo>
                  <a:pt x="1" y="0"/>
                </a:moveTo>
                <a:lnTo>
                  <a:pt x="1" y="1593"/>
                </a:lnTo>
                <a:lnTo>
                  <a:pt x="41140" y="1593"/>
                </a:lnTo>
                <a:lnTo>
                  <a:pt x="41140" y="0"/>
                </a:lnTo>
                <a:close/>
              </a:path>
            </a:pathLst>
          </a:custGeom>
          <a:solidFill>
            <a:srgbClr val="ffffff"/>
          </a:solidFill>
          <a:ln w="0">
            <a:noFill/>
          </a:ln>
        </p:spPr>
        <p:style>
          <a:lnRef idx="0"/>
          <a:fillRef idx="0"/>
          <a:effectRef idx="0"/>
          <a:fontRef idx="minor"/>
        </p:style>
      </p:sp>
      <p:sp>
        <p:nvSpPr>
          <p:cNvPr id="383" name="Google Shape;87;p1"/>
          <p:cNvSpPr/>
          <p:nvPr/>
        </p:nvSpPr>
        <p:spPr>
          <a:xfrm>
            <a:off x="1994400" y="2494440"/>
            <a:ext cx="986760" cy="37800"/>
          </a:xfrm>
          <a:custGeom>
            <a:avLst/>
            <a:gdLst/>
            <a:ahLst/>
            <a:rect l="l" t="t" r="r" b="b"/>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sp>
      <p:sp>
        <p:nvSpPr>
          <p:cNvPr id="384" name="Google Shape;88;p1"/>
          <p:cNvSpPr/>
          <p:nvPr/>
        </p:nvSpPr>
        <p:spPr>
          <a:xfrm>
            <a:off x="1994400" y="2625840"/>
            <a:ext cx="986760" cy="37800"/>
          </a:xfrm>
          <a:custGeom>
            <a:avLst/>
            <a:gdLst/>
            <a:ahLst/>
            <a:rect l="l" t="t" r="r" b="b"/>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sp>
      <p:sp>
        <p:nvSpPr>
          <p:cNvPr id="385" name="Google Shape;89;p1"/>
          <p:cNvSpPr/>
          <p:nvPr/>
        </p:nvSpPr>
        <p:spPr>
          <a:xfrm>
            <a:off x="1994400" y="2888640"/>
            <a:ext cx="986760" cy="37800"/>
          </a:xfrm>
          <a:custGeom>
            <a:avLst/>
            <a:gdLst/>
            <a:ahLst/>
            <a:rect l="l" t="t" r="r" b="b"/>
            <a:pathLst>
              <a:path w="41141" h="1593">
                <a:moveTo>
                  <a:pt x="1" y="0"/>
                </a:moveTo>
                <a:lnTo>
                  <a:pt x="1" y="1592"/>
                </a:lnTo>
                <a:lnTo>
                  <a:pt x="41140" y="1592"/>
                </a:lnTo>
                <a:lnTo>
                  <a:pt x="41140" y="0"/>
                </a:lnTo>
                <a:close/>
              </a:path>
            </a:pathLst>
          </a:custGeom>
          <a:solidFill>
            <a:srgbClr val="ffffff"/>
          </a:solidFill>
          <a:ln w="0">
            <a:noFill/>
          </a:ln>
        </p:spPr>
        <p:style>
          <a:lnRef idx="0"/>
          <a:fillRef idx="0"/>
          <a:effectRef idx="0"/>
          <a:fontRef idx="minor"/>
        </p:style>
      </p:sp>
      <p:sp>
        <p:nvSpPr>
          <p:cNvPr id="386" name="Google Shape;90;p1"/>
          <p:cNvSpPr/>
          <p:nvPr/>
        </p:nvSpPr>
        <p:spPr>
          <a:xfrm>
            <a:off x="1994400" y="3020040"/>
            <a:ext cx="986760" cy="37800"/>
          </a:xfrm>
          <a:custGeom>
            <a:avLst/>
            <a:gdLst/>
            <a:ahLst/>
            <a:rect l="l" t="t" r="r" b="b"/>
            <a:pathLst>
              <a:path w="41141" h="1593">
                <a:moveTo>
                  <a:pt x="1" y="0"/>
                </a:moveTo>
                <a:lnTo>
                  <a:pt x="1" y="1592"/>
                </a:lnTo>
                <a:lnTo>
                  <a:pt x="41140" y="1592"/>
                </a:lnTo>
                <a:lnTo>
                  <a:pt x="41140" y="0"/>
                </a:lnTo>
                <a:close/>
              </a:path>
            </a:pathLst>
          </a:custGeom>
          <a:solidFill>
            <a:schemeClr val="accent1"/>
          </a:solidFill>
          <a:ln w="0">
            <a:noFill/>
          </a:ln>
        </p:spPr>
        <p:style>
          <a:lnRef idx="0"/>
          <a:fillRef idx="0"/>
          <a:effectRef idx="0"/>
          <a:fontRef idx="minor"/>
        </p:style>
      </p:sp>
      <p:sp>
        <p:nvSpPr>
          <p:cNvPr id="387" name="Google Shape;91;p1"/>
          <p:cNvSpPr/>
          <p:nvPr/>
        </p:nvSpPr>
        <p:spPr>
          <a:xfrm>
            <a:off x="1994400" y="3282840"/>
            <a:ext cx="986760" cy="37800"/>
          </a:xfrm>
          <a:custGeom>
            <a:avLst/>
            <a:gdLst/>
            <a:ahLst/>
            <a:rect l="l" t="t" r="r" b="b"/>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sp>
      <p:sp>
        <p:nvSpPr>
          <p:cNvPr id="388" name="Google Shape;92;p1"/>
          <p:cNvSpPr/>
          <p:nvPr/>
        </p:nvSpPr>
        <p:spPr>
          <a:xfrm>
            <a:off x="58320" y="1967400"/>
            <a:ext cx="1704960" cy="37800"/>
          </a:xfrm>
          <a:custGeom>
            <a:avLst/>
            <a:gdLst/>
            <a:ahLst/>
            <a:rect l="l" t="t" r="r" b="b"/>
            <a:pathLst>
              <a:path w="71072" h="1593">
                <a:moveTo>
                  <a:pt x="0" y="1"/>
                </a:moveTo>
                <a:lnTo>
                  <a:pt x="0" y="1593"/>
                </a:lnTo>
                <a:lnTo>
                  <a:pt x="71071" y="1593"/>
                </a:lnTo>
                <a:lnTo>
                  <a:pt x="71071" y="1"/>
                </a:lnTo>
                <a:close/>
              </a:path>
            </a:pathLst>
          </a:custGeom>
          <a:solidFill>
            <a:schemeClr val="accent1"/>
          </a:solidFill>
          <a:ln w="0">
            <a:noFill/>
          </a:ln>
        </p:spPr>
        <p:style>
          <a:lnRef idx="0"/>
          <a:fillRef idx="0"/>
          <a:effectRef idx="0"/>
          <a:fontRef idx="minor"/>
        </p:style>
      </p:sp>
      <p:sp>
        <p:nvSpPr>
          <p:cNvPr id="389" name="Google Shape;93;p1"/>
          <p:cNvSpPr/>
          <p:nvPr/>
        </p:nvSpPr>
        <p:spPr>
          <a:xfrm>
            <a:off x="58320" y="2098800"/>
            <a:ext cx="1704960" cy="37800"/>
          </a:xfrm>
          <a:custGeom>
            <a:avLst/>
            <a:gdLst/>
            <a:ahLst/>
            <a:rect l="l" t="t" r="r" b="b"/>
            <a:pathLst>
              <a:path w="71072" h="1593">
                <a:moveTo>
                  <a:pt x="0" y="1"/>
                </a:moveTo>
                <a:lnTo>
                  <a:pt x="0" y="1593"/>
                </a:lnTo>
                <a:lnTo>
                  <a:pt x="71071" y="1593"/>
                </a:lnTo>
                <a:lnTo>
                  <a:pt x="71071" y="1"/>
                </a:lnTo>
                <a:close/>
              </a:path>
            </a:pathLst>
          </a:custGeom>
          <a:solidFill>
            <a:schemeClr val="accent1"/>
          </a:solidFill>
          <a:ln w="0">
            <a:noFill/>
          </a:ln>
        </p:spPr>
        <p:style>
          <a:lnRef idx="0"/>
          <a:fillRef idx="0"/>
          <a:effectRef idx="0"/>
          <a:fontRef idx="minor"/>
        </p:style>
      </p:sp>
      <p:sp>
        <p:nvSpPr>
          <p:cNvPr id="390" name="Google Shape;94;p1"/>
          <p:cNvSpPr/>
          <p:nvPr/>
        </p:nvSpPr>
        <p:spPr>
          <a:xfrm>
            <a:off x="58320" y="2363040"/>
            <a:ext cx="1147320" cy="37800"/>
          </a:xfrm>
          <a:custGeom>
            <a:avLst/>
            <a:gdLst/>
            <a:ahLst/>
            <a:rect l="l" t="t" r="r" b="b"/>
            <a:pathLst>
              <a:path w="47827" h="1594">
                <a:moveTo>
                  <a:pt x="0" y="1"/>
                </a:moveTo>
                <a:lnTo>
                  <a:pt x="0" y="1593"/>
                </a:lnTo>
                <a:lnTo>
                  <a:pt x="47827" y="1593"/>
                </a:lnTo>
                <a:lnTo>
                  <a:pt x="47827" y="1"/>
                </a:lnTo>
                <a:close/>
              </a:path>
            </a:pathLst>
          </a:custGeom>
          <a:solidFill>
            <a:schemeClr val="accent1"/>
          </a:solidFill>
          <a:ln w="0">
            <a:noFill/>
          </a:ln>
        </p:spPr>
        <p:style>
          <a:lnRef idx="0"/>
          <a:fillRef idx="0"/>
          <a:effectRef idx="0"/>
          <a:fontRef idx="minor"/>
        </p:style>
      </p:sp>
      <p:sp>
        <p:nvSpPr>
          <p:cNvPr id="391" name="Google Shape;95;p1"/>
          <p:cNvSpPr/>
          <p:nvPr/>
        </p:nvSpPr>
        <p:spPr>
          <a:xfrm>
            <a:off x="2108880" y="1701360"/>
            <a:ext cx="700920" cy="114120"/>
          </a:xfrm>
          <a:custGeom>
            <a:avLst/>
            <a:gdLst/>
            <a:ahLst/>
            <a:rect l="l" t="t" r="r" b="b"/>
            <a:pathLst>
              <a:path w="29232" h="4778">
                <a:moveTo>
                  <a:pt x="1" y="1"/>
                </a:moveTo>
                <a:lnTo>
                  <a:pt x="1" y="4777"/>
                </a:lnTo>
                <a:lnTo>
                  <a:pt x="29232" y="4777"/>
                </a:lnTo>
                <a:lnTo>
                  <a:pt x="29232" y="1"/>
                </a:lnTo>
                <a:close/>
              </a:path>
            </a:pathLst>
          </a:custGeom>
          <a:solidFill>
            <a:schemeClr val="accent1"/>
          </a:solidFill>
          <a:ln w="0">
            <a:noFill/>
          </a:ln>
        </p:spPr>
        <p:style>
          <a:lnRef idx="0"/>
          <a:fillRef idx="0"/>
          <a:effectRef idx="0"/>
          <a:fontRef idx="minor"/>
        </p:style>
      </p:sp>
      <p:sp>
        <p:nvSpPr>
          <p:cNvPr id="392" name="Google Shape;96;p1"/>
          <p:cNvSpPr/>
          <p:nvPr/>
        </p:nvSpPr>
        <p:spPr>
          <a:xfrm>
            <a:off x="560880" y="1701360"/>
            <a:ext cx="699480" cy="114120"/>
          </a:xfrm>
          <a:custGeom>
            <a:avLst/>
            <a:gdLst/>
            <a:ahLst/>
            <a:rect l="l" t="t" r="r" b="b"/>
            <a:pathLst>
              <a:path w="29168" h="4778">
                <a:moveTo>
                  <a:pt x="0" y="1"/>
                </a:moveTo>
                <a:lnTo>
                  <a:pt x="0" y="4777"/>
                </a:lnTo>
                <a:lnTo>
                  <a:pt x="29167" y="4777"/>
                </a:lnTo>
                <a:lnTo>
                  <a:pt x="29167" y="1"/>
                </a:lnTo>
                <a:close/>
              </a:path>
            </a:pathLst>
          </a:custGeom>
          <a:solidFill>
            <a:srgbClr val="ffffff"/>
          </a:solidFill>
          <a:ln w="0">
            <a:noFill/>
          </a:ln>
        </p:spPr>
        <p:style>
          <a:lnRef idx="0"/>
          <a:fillRef idx="0"/>
          <a:effectRef idx="0"/>
          <a:fontRef idx="minor"/>
        </p:style>
      </p:sp>
      <p:sp>
        <p:nvSpPr>
          <p:cNvPr id="393" name="Google Shape;97;p1"/>
          <p:cNvSpPr/>
          <p:nvPr/>
        </p:nvSpPr>
        <p:spPr>
          <a:xfrm>
            <a:off x="-1540080" y="2988000"/>
            <a:ext cx="734760" cy="1487880"/>
          </a:xfrm>
          <a:custGeom>
            <a:avLst/>
            <a:gdLst/>
            <a:ahLst/>
            <a:rect l="l" t="t" r="r" b="b"/>
            <a:pathLst>
              <a:path w="30633" h="62029">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w="0">
            <a:noFill/>
          </a:ln>
        </p:spPr>
        <p:style>
          <a:lnRef idx="0"/>
          <a:fillRef idx="0"/>
          <a:effectRef idx="0"/>
          <a:fontRef idx="minor"/>
        </p:style>
      </p:sp>
      <p:sp>
        <p:nvSpPr>
          <p:cNvPr id="394" name="Google Shape;98;p1"/>
          <p:cNvSpPr/>
          <p:nvPr/>
        </p:nvSpPr>
        <p:spPr>
          <a:xfrm>
            <a:off x="-1210320" y="4037760"/>
            <a:ext cx="75960" cy="381600"/>
          </a:xfrm>
          <a:custGeom>
            <a:avLst/>
            <a:gdLst/>
            <a:ahLst/>
            <a:rect l="l" t="t" r="r" b="b"/>
            <a:pathLst>
              <a:path w="3185" h="15922">
                <a:moveTo>
                  <a:pt x="0" y="1"/>
                </a:moveTo>
                <a:lnTo>
                  <a:pt x="0" y="15922"/>
                </a:lnTo>
                <a:lnTo>
                  <a:pt x="3185" y="15922"/>
                </a:lnTo>
                <a:lnTo>
                  <a:pt x="3185" y="1"/>
                </a:lnTo>
                <a:close/>
              </a:path>
            </a:pathLst>
          </a:custGeom>
          <a:solidFill>
            <a:srgbClr val="48ffd5"/>
          </a:solidFill>
          <a:ln w="0">
            <a:noFill/>
          </a:ln>
        </p:spPr>
        <p:style>
          <a:lnRef idx="0"/>
          <a:fillRef idx="0"/>
          <a:effectRef idx="0"/>
          <a:fontRef idx="minor"/>
        </p:style>
      </p:sp>
      <p:sp>
        <p:nvSpPr>
          <p:cNvPr id="395" name="Google Shape;99;p1"/>
          <p:cNvSpPr/>
          <p:nvPr/>
        </p:nvSpPr>
        <p:spPr>
          <a:xfrm>
            <a:off x="24480" y="394920"/>
            <a:ext cx="1228320" cy="425880"/>
          </a:xfrm>
          <a:custGeom>
            <a:avLst/>
            <a:gdLst/>
            <a:ahLst/>
            <a:rect l="l" t="t" r="r" b="b"/>
            <a:pathLst>
              <a:path w="51203" h="17768">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w="0">
            <a:noFill/>
          </a:ln>
        </p:spPr>
        <p:style>
          <a:lnRef idx="0"/>
          <a:fillRef idx="0"/>
          <a:effectRef idx="0"/>
          <a:fontRef idx="minor"/>
        </p:style>
      </p:sp>
      <p:sp>
        <p:nvSpPr>
          <p:cNvPr id="396" name="Google Shape;100;p1"/>
          <p:cNvSpPr/>
          <p:nvPr/>
        </p:nvSpPr>
        <p:spPr>
          <a:xfrm>
            <a:off x="2605320" y="99720"/>
            <a:ext cx="1101240" cy="368280"/>
          </a:xfrm>
          <a:custGeom>
            <a:avLst/>
            <a:gdLst/>
            <a:ahLst/>
            <a:rect l="l" t="t" r="r" b="b"/>
            <a:pathLst>
              <a:path w="45917" h="15364">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w="0">
            <a:noFill/>
          </a:ln>
        </p:spPr>
        <p:style>
          <a:lnRef idx="0"/>
          <a:fillRef idx="0"/>
          <a:effectRef idx="0"/>
          <a:fontRef idx="minor"/>
        </p:style>
      </p:sp>
      <p:sp>
        <p:nvSpPr>
          <p:cNvPr id="397" name="Google Shape;101;p1"/>
          <p:cNvSpPr/>
          <p:nvPr/>
        </p:nvSpPr>
        <p:spPr>
          <a:xfrm>
            <a:off x="-742680" y="2273040"/>
            <a:ext cx="233640" cy="199800"/>
          </a:xfrm>
          <a:custGeom>
            <a:avLst/>
            <a:gdLst/>
            <a:ahLst/>
            <a:rect l="l" t="t" r="r" b="b"/>
            <a:pathLst>
              <a:path w="9745" h="8337">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w="0">
            <a:noFill/>
          </a:ln>
        </p:spPr>
        <p:style>
          <a:lnRef idx="0"/>
          <a:fillRef idx="0"/>
          <a:effectRef idx="0"/>
          <a:fontRef idx="minor"/>
        </p:style>
      </p:sp>
      <p:sp>
        <p:nvSpPr>
          <p:cNvPr id="398" name="Google Shape;102;p1"/>
          <p:cNvSpPr/>
          <p:nvPr/>
        </p:nvSpPr>
        <p:spPr>
          <a:xfrm>
            <a:off x="2385360" y="1418400"/>
            <a:ext cx="233640" cy="200160"/>
          </a:xfrm>
          <a:custGeom>
            <a:avLst/>
            <a:gdLst/>
            <a:ahLst/>
            <a:rect l="l" t="t" r="r" b="b"/>
            <a:pathLst>
              <a:path w="9745" h="8356">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w="0">
            <a:noFill/>
          </a:ln>
        </p:spPr>
        <p:style>
          <a:lnRef idx="0"/>
          <a:fillRef idx="0"/>
          <a:effectRef idx="0"/>
          <a:fontRef idx="minor"/>
        </p:style>
      </p:sp>
      <p:sp>
        <p:nvSpPr>
          <p:cNvPr id="399" name="Google Shape;103;p1"/>
          <p:cNvSpPr/>
          <p:nvPr/>
        </p:nvSpPr>
        <p:spPr>
          <a:xfrm>
            <a:off x="3339000" y="2473920"/>
            <a:ext cx="189000" cy="160920"/>
          </a:xfrm>
          <a:custGeom>
            <a:avLst/>
            <a:gdLst/>
            <a:ahLst/>
            <a:rect l="l" t="t" r="r" b="b"/>
            <a:pathLst>
              <a:path w="7898" h="6721">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w="0">
            <a:noFill/>
          </a:ln>
        </p:spPr>
        <p:style>
          <a:lnRef idx="0"/>
          <a:fillRef idx="0"/>
          <a:effectRef idx="0"/>
          <a:fontRef idx="minor"/>
        </p:style>
      </p:sp>
      <p:sp>
        <p:nvSpPr>
          <p:cNvPr id="400" name="Google Shape;104;p1"/>
          <p:cNvSpPr/>
          <p:nvPr/>
        </p:nvSpPr>
        <p:spPr>
          <a:xfrm>
            <a:off x="742680" y="4509360"/>
            <a:ext cx="189000" cy="162360"/>
          </a:xfrm>
          <a:custGeom>
            <a:avLst/>
            <a:gdLst/>
            <a:ahLst/>
            <a:rect l="l" t="t" r="r" b="b"/>
            <a:pathLst>
              <a:path w="7898" h="6783">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w="0">
            <a:noFill/>
          </a:ln>
        </p:spPr>
        <p:style>
          <a:lnRef idx="0"/>
          <a:fillRef idx="0"/>
          <a:effectRef idx="0"/>
          <a:fontRef idx="minor"/>
        </p:style>
      </p:sp>
      <p:sp>
        <p:nvSpPr>
          <p:cNvPr id="401" name="Google Shape;105;p1"/>
          <p:cNvSpPr/>
          <p:nvPr/>
        </p:nvSpPr>
        <p:spPr>
          <a:xfrm>
            <a:off x="3910320" y="754920"/>
            <a:ext cx="187560" cy="162000"/>
          </a:xfrm>
          <a:custGeom>
            <a:avLst/>
            <a:gdLst/>
            <a:ahLst/>
            <a:rect l="l" t="t" r="r" b="b"/>
            <a:pathLst>
              <a:path w="7834" h="6769">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w="0">
            <a:noFill/>
          </a:ln>
        </p:spPr>
        <p:style>
          <a:lnRef idx="0"/>
          <a:fillRef idx="0"/>
          <a:effectRef idx="0"/>
          <a:fontRef idx="minor"/>
        </p:style>
      </p:sp>
      <p:sp>
        <p:nvSpPr>
          <p:cNvPr id="402" name="Google Shape;106;p1"/>
          <p:cNvSpPr/>
          <p:nvPr/>
        </p:nvSpPr>
        <p:spPr>
          <a:xfrm>
            <a:off x="1221120" y="4212000"/>
            <a:ext cx="275760" cy="199080"/>
          </a:xfrm>
          <a:custGeom>
            <a:avLst/>
            <a:gdLst/>
            <a:ahLst/>
            <a:rect l="l" t="t" r="r" b="b"/>
            <a:pathLst>
              <a:path w="11510" h="8315">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w="0">
            <a:noFill/>
          </a:ln>
        </p:spPr>
        <p:style>
          <a:lnRef idx="0"/>
          <a:fillRef idx="0"/>
          <a:effectRef idx="0"/>
          <a:fontRef idx="minor"/>
        </p:style>
      </p:sp>
      <p:sp>
        <p:nvSpPr>
          <p:cNvPr id="403" name="Google Shape;107;p1"/>
          <p:cNvSpPr/>
          <p:nvPr/>
        </p:nvSpPr>
        <p:spPr>
          <a:xfrm>
            <a:off x="-707400" y="2509920"/>
            <a:ext cx="195120" cy="1400760"/>
          </a:xfrm>
          <a:custGeom>
            <a:avLst/>
            <a:gdLst/>
            <a:ahLst/>
            <a:rect l="l" t="t" r="r" b="b"/>
            <a:pathLst>
              <a:path w="8152" h="58399">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w="0">
            <a:noFill/>
          </a:ln>
        </p:spPr>
        <p:style>
          <a:lnRef idx="0"/>
          <a:fillRef idx="0"/>
          <a:effectRef idx="0"/>
          <a:fontRef idx="minor"/>
        </p:style>
      </p:sp>
      <p:sp>
        <p:nvSpPr>
          <p:cNvPr id="404" name="Google Shape;108;p1"/>
          <p:cNvSpPr/>
          <p:nvPr/>
        </p:nvSpPr>
        <p:spPr>
          <a:xfrm>
            <a:off x="3578760" y="1713600"/>
            <a:ext cx="779040" cy="716400"/>
          </a:xfrm>
          <a:custGeom>
            <a:avLst/>
            <a:gdLst/>
            <a:ahLst/>
            <a:rect l="l" t="t" r="r" b="b"/>
            <a:pathLst>
              <a:path w="32480" h="29869">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w="0">
            <a:noFill/>
          </a:ln>
        </p:spPr>
        <p:style>
          <a:lnRef idx="0"/>
          <a:fillRef idx="0"/>
          <a:effectRef idx="0"/>
          <a:fontRef idx="minor"/>
        </p:style>
      </p:sp>
      <p:sp>
        <p:nvSpPr>
          <p:cNvPr id="405" name="Google Shape;109;p1"/>
          <p:cNvSpPr/>
          <p:nvPr/>
        </p:nvSpPr>
        <p:spPr>
          <a:xfrm>
            <a:off x="-1372320" y="812880"/>
            <a:ext cx="931680" cy="716400"/>
          </a:xfrm>
          <a:custGeom>
            <a:avLst/>
            <a:gdLst/>
            <a:ahLst/>
            <a:rect l="l" t="t" r="r" b="b"/>
            <a:pathLst>
              <a:path w="38849" h="2986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w="0">
            <a:noFill/>
          </a:ln>
        </p:spPr>
        <p:style>
          <a:lnRef idx="0"/>
          <a:fillRef idx="0"/>
          <a:effectRef idx="0"/>
          <a:fontRef idx="minor"/>
        </p:style>
      </p:sp>
      <p:sp>
        <p:nvSpPr>
          <p:cNvPr id="406" name="Google Shape;110;p1"/>
          <p:cNvSpPr/>
          <p:nvPr/>
        </p:nvSpPr>
        <p:spPr>
          <a:xfrm>
            <a:off x="3328200" y="2971080"/>
            <a:ext cx="236520" cy="1472760"/>
          </a:xfrm>
          <a:custGeom>
            <a:avLst/>
            <a:gdLst/>
            <a:ahLst/>
            <a:rect l="l" t="t" r="r" b="b"/>
            <a:pathLst>
              <a:path w="9872" h="6139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w="0">
            <a:noFill/>
          </a:ln>
        </p:spPr>
        <p:style>
          <a:lnRef idx="0"/>
          <a:fillRef idx="0"/>
          <a:effectRef idx="0"/>
          <a:fontRef idx="minor"/>
        </p:style>
      </p:sp>
      <p:sp>
        <p:nvSpPr>
          <p:cNvPr id="407" name="Google Shape;111;p1"/>
          <p:cNvSpPr/>
          <p:nvPr/>
        </p:nvSpPr>
        <p:spPr>
          <a:xfrm>
            <a:off x="3759840" y="2919960"/>
            <a:ext cx="126000" cy="70920"/>
          </a:xfrm>
          <a:custGeom>
            <a:avLst/>
            <a:gdLst/>
            <a:ahLst/>
            <a:rect l="l" t="t" r="r" b="b"/>
            <a:pathLst>
              <a:path w="5267" h="29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w="0">
            <a:noFill/>
          </a:ln>
        </p:spPr>
        <p:style>
          <a:lnRef idx="0"/>
          <a:fillRef idx="0"/>
          <a:effectRef idx="0"/>
          <a:fontRef idx="minor"/>
        </p:style>
      </p:sp>
      <p:sp>
        <p:nvSpPr>
          <p:cNvPr id="408" name="Google Shape;112;p1"/>
          <p:cNvSpPr/>
          <p:nvPr/>
        </p:nvSpPr>
        <p:spPr>
          <a:xfrm>
            <a:off x="4206960" y="3632760"/>
            <a:ext cx="150840" cy="169200"/>
          </a:xfrm>
          <a:custGeom>
            <a:avLst/>
            <a:gdLst/>
            <a:ahLst/>
            <a:rect l="l" t="t" r="r" b="b"/>
            <a:pathLst>
              <a:path w="6305" h="707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w="0">
            <a:noFill/>
          </a:ln>
        </p:spPr>
        <p:style>
          <a:lnRef idx="0"/>
          <a:fillRef idx="0"/>
          <a:effectRef idx="0"/>
          <a:fontRef idx="minor"/>
        </p:style>
      </p:sp>
      <p:sp>
        <p:nvSpPr>
          <p:cNvPr id="409" name="Google Shape;113;p1"/>
          <p:cNvSpPr/>
          <p:nvPr/>
        </p:nvSpPr>
        <p:spPr>
          <a:xfrm>
            <a:off x="3902760" y="2990880"/>
            <a:ext cx="300600" cy="314640"/>
          </a:xfrm>
          <a:custGeom>
            <a:avLst/>
            <a:gdLst/>
            <a:ahLst/>
            <a:rect l="l" t="t" r="r" b="b"/>
            <a:pathLst>
              <a:path w="12547" h="13125">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w="0">
            <a:noFill/>
          </a:ln>
        </p:spPr>
        <p:style>
          <a:lnRef idx="0"/>
          <a:fillRef idx="0"/>
          <a:effectRef idx="0"/>
          <a:fontRef idx="minor"/>
        </p:style>
      </p:sp>
      <p:sp>
        <p:nvSpPr>
          <p:cNvPr id="410" name="Google Shape;114;p1"/>
          <p:cNvSpPr/>
          <p:nvPr/>
        </p:nvSpPr>
        <p:spPr>
          <a:xfrm>
            <a:off x="3358800" y="2801520"/>
            <a:ext cx="234360" cy="150840"/>
          </a:xfrm>
          <a:custGeom>
            <a:avLst/>
            <a:gdLst/>
            <a:ahLst/>
            <a:rect l="l" t="t" r="r" b="b"/>
            <a:pathLst>
              <a:path w="9788" h="6305">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w="0">
            <a:noFill/>
          </a:ln>
        </p:spPr>
        <p:style>
          <a:lnRef idx="0"/>
          <a:fillRef idx="0"/>
          <a:effectRef idx="0"/>
          <a:fontRef idx="minor"/>
        </p:style>
      </p:sp>
      <p:sp>
        <p:nvSpPr>
          <p:cNvPr id="411" name="Google Shape;115;p1"/>
          <p:cNvSpPr/>
          <p:nvPr/>
        </p:nvSpPr>
        <p:spPr>
          <a:xfrm>
            <a:off x="4240800" y="3481560"/>
            <a:ext cx="56160" cy="113040"/>
          </a:xfrm>
          <a:custGeom>
            <a:avLst/>
            <a:gdLst/>
            <a:ahLst/>
            <a:rect l="l" t="t" r="r" b="b"/>
            <a:pathLst>
              <a:path w="2353" h="472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w="0">
            <a:noFill/>
          </a:ln>
        </p:spPr>
        <p:style>
          <a:lnRef idx="0"/>
          <a:fillRef idx="0"/>
          <a:effectRef idx="0"/>
          <a:fontRef idx="minor"/>
        </p:style>
      </p:sp>
      <p:sp>
        <p:nvSpPr>
          <p:cNvPr id="412" name="Google Shape;116;p1"/>
          <p:cNvSpPr/>
          <p:nvPr/>
        </p:nvSpPr>
        <p:spPr>
          <a:xfrm>
            <a:off x="3623040" y="2875680"/>
            <a:ext cx="115920" cy="56880"/>
          </a:xfrm>
          <a:custGeom>
            <a:avLst/>
            <a:gdLst/>
            <a:ahLst/>
            <a:rect l="l" t="t" r="r" b="b"/>
            <a:pathLst>
              <a:path w="4841" h="2386">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w="0">
            <a:noFill/>
          </a:ln>
        </p:spPr>
        <p:style>
          <a:lnRef idx="0"/>
          <a:fillRef idx="0"/>
          <a:effectRef idx="0"/>
          <a:fontRef idx="minor"/>
        </p:style>
      </p:sp>
      <p:sp>
        <p:nvSpPr>
          <p:cNvPr id="413" name="Google Shape;117;p1"/>
          <p:cNvSpPr/>
          <p:nvPr/>
        </p:nvSpPr>
        <p:spPr>
          <a:xfrm>
            <a:off x="4191480" y="3335760"/>
            <a:ext cx="73080" cy="110520"/>
          </a:xfrm>
          <a:custGeom>
            <a:avLst/>
            <a:gdLst/>
            <a:ahLst/>
            <a:rect l="l" t="t" r="r" b="b"/>
            <a:pathLst>
              <a:path w="3067" h="4621">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w="0">
            <a:noFill/>
          </a:ln>
        </p:spPr>
        <p:style>
          <a:lnRef idx="0"/>
          <a:fillRef idx="0"/>
          <a:effectRef idx="0"/>
          <a:fontRef idx="minor"/>
        </p:style>
      </p:sp>
      <p:sp>
        <p:nvSpPr>
          <p:cNvPr id="414" name="Google Shape;118;p1"/>
          <p:cNvSpPr/>
          <p:nvPr/>
        </p:nvSpPr>
        <p:spPr>
          <a:xfrm>
            <a:off x="-1914480" y="1987200"/>
            <a:ext cx="215280" cy="415440"/>
          </a:xfrm>
          <a:custGeom>
            <a:avLst/>
            <a:gdLst/>
            <a:ahLst/>
            <a:rect l="l" t="t" r="r" b="b"/>
            <a:pathLst>
              <a:path w="8980" h="17326">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w="0">
            <a:noFill/>
          </a:ln>
        </p:spPr>
        <p:style>
          <a:lnRef idx="0"/>
          <a:fillRef idx="0"/>
          <a:effectRef idx="0"/>
          <a:fontRef idx="minor"/>
        </p:style>
      </p:sp>
      <p:sp>
        <p:nvSpPr>
          <p:cNvPr id="415" name="Google Shape;119;p1"/>
          <p:cNvSpPr/>
          <p:nvPr/>
        </p:nvSpPr>
        <p:spPr>
          <a:xfrm>
            <a:off x="-1742400" y="2580120"/>
            <a:ext cx="87480" cy="103320"/>
          </a:xfrm>
          <a:custGeom>
            <a:avLst/>
            <a:gdLst/>
            <a:ahLst/>
            <a:rect l="l" t="t" r="r" b="b"/>
            <a:pathLst>
              <a:path w="3657" h="4325">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w="0">
            <a:noFill/>
          </a:ln>
        </p:spPr>
        <p:style>
          <a:lnRef idx="0"/>
          <a:fillRef idx="0"/>
          <a:effectRef idx="0"/>
          <a:fontRef idx="minor"/>
        </p:style>
      </p:sp>
      <p:sp>
        <p:nvSpPr>
          <p:cNvPr id="416" name="Google Shape;120;p1"/>
          <p:cNvSpPr/>
          <p:nvPr/>
        </p:nvSpPr>
        <p:spPr>
          <a:xfrm>
            <a:off x="-1797120" y="2440080"/>
            <a:ext cx="68400" cy="109080"/>
          </a:xfrm>
          <a:custGeom>
            <a:avLst/>
            <a:gdLst/>
            <a:ahLst/>
            <a:rect l="l" t="t" r="r" b="b"/>
            <a:pathLst>
              <a:path w="2867" h="4556">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w="0">
            <a:noFill/>
          </a:ln>
        </p:spPr>
        <p:style>
          <a:lnRef idx="0"/>
          <a:fillRef idx="0"/>
          <a:effectRef idx="0"/>
          <a:fontRef idx="minor"/>
        </p:style>
      </p:sp>
      <p:sp>
        <p:nvSpPr>
          <p:cNvPr id="417" name="Google Shape;121;p1"/>
          <p:cNvSpPr/>
          <p:nvPr/>
        </p:nvSpPr>
        <p:spPr>
          <a:xfrm>
            <a:off x="-1778760" y="1845360"/>
            <a:ext cx="77040" cy="108000"/>
          </a:xfrm>
          <a:custGeom>
            <a:avLst/>
            <a:gdLst/>
            <a:ahLst/>
            <a:rect l="l" t="t" r="r" b="b"/>
            <a:pathLst>
              <a:path w="3232" h="4516">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w="0">
            <a:noFill/>
          </a:ln>
        </p:spPr>
        <p:style>
          <a:lnRef idx="0"/>
          <a:fillRef idx="0"/>
          <a:effectRef idx="0"/>
          <a:fontRef idx="minor"/>
        </p:style>
      </p:sp>
      <p:sp>
        <p:nvSpPr>
          <p:cNvPr id="418" name="Google Shape;122;p1"/>
          <p:cNvSpPr/>
          <p:nvPr/>
        </p:nvSpPr>
        <p:spPr>
          <a:xfrm>
            <a:off x="-1647360" y="1518120"/>
            <a:ext cx="213480" cy="213480"/>
          </a:xfrm>
          <a:custGeom>
            <a:avLst/>
            <a:gdLst/>
            <a:ahLst/>
            <a:rect l="l" t="t" r="r" b="b"/>
            <a:pathLst>
              <a:path w="8917" h="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w="0">
            <a:noFill/>
          </a:ln>
        </p:spPr>
        <p:style>
          <a:lnRef idx="0"/>
          <a:fillRef idx="0"/>
          <a:effectRef idx="0"/>
          <a:fontRef idx="minor"/>
        </p:style>
      </p:sp>
      <p:sp>
        <p:nvSpPr>
          <p:cNvPr id="419" name="Google Shape;123;p1"/>
          <p:cNvSpPr/>
          <p:nvPr/>
        </p:nvSpPr>
        <p:spPr>
          <a:xfrm>
            <a:off x="-1710000" y="1717560"/>
            <a:ext cx="86760" cy="99720"/>
          </a:xfrm>
          <a:custGeom>
            <a:avLst/>
            <a:gdLst/>
            <a:ahLst/>
            <a:rect l="l" t="t" r="r" b="b"/>
            <a:pathLst>
              <a:path w="3631" h="417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w="0">
            <a:noFill/>
          </a:ln>
        </p:spPr>
        <p:style>
          <a:lnRef idx="0"/>
          <a:fillRef idx="0"/>
          <a:effectRef idx="0"/>
          <a:fontRef idx="minor"/>
        </p:style>
      </p:sp>
      <p:sp>
        <p:nvSpPr>
          <p:cNvPr id="420" name="Google Shape;124;p1"/>
          <p:cNvSpPr/>
          <p:nvPr/>
        </p:nvSpPr>
        <p:spPr>
          <a:xfrm>
            <a:off x="-1658880" y="2705400"/>
            <a:ext cx="222120" cy="225720"/>
          </a:xfrm>
          <a:custGeom>
            <a:avLst/>
            <a:gdLst/>
            <a:ahLst/>
            <a:rect l="l" t="t" r="r" b="b"/>
            <a:pathLst>
              <a:path w="9278" h="941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w="0">
            <a:noFill/>
          </a:ln>
        </p:spPr>
        <p:style>
          <a:lnRef idx="0"/>
          <a:fillRef idx="0"/>
          <a:effectRef idx="0"/>
          <a:fontRef idx="minor"/>
        </p:style>
      </p:sp>
      <p:sp>
        <p:nvSpPr>
          <p:cNvPr id="421" name="Google Shape;125;p1"/>
          <p:cNvSpPr/>
          <p:nvPr/>
        </p:nvSpPr>
        <p:spPr>
          <a:xfrm>
            <a:off x="-829080" y="4537080"/>
            <a:ext cx="309240" cy="314640"/>
          </a:xfrm>
          <a:custGeom>
            <a:avLst/>
            <a:gdLst/>
            <a:ahLst/>
            <a:rect l="l" t="t" r="r" b="b"/>
            <a:pathLst>
              <a:path w="12897" h="13134">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w="0">
            <a:noFill/>
          </a:ln>
        </p:spPr>
        <p:style>
          <a:lnRef idx="0"/>
          <a:fillRef idx="0"/>
          <a:effectRef idx="0"/>
          <a:fontRef idx="minor"/>
        </p:style>
      </p:sp>
      <p:sp>
        <p:nvSpPr>
          <p:cNvPr id="422" name="Google Shape;126;p1"/>
          <p:cNvSpPr/>
          <p:nvPr/>
        </p:nvSpPr>
        <p:spPr>
          <a:xfrm>
            <a:off x="-368280" y="4908960"/>
            <a:ext cx="125280" cy="57600"/>
          </a:xfrm>
          <a:custGeom>
            <a:avLst/>
            <a:gdLst/>
            <a:ahLst/>
            <a:rect l="l" t="t" r="r" b="b"/>
            <a:pathLst>
              <a:path w="5233" h="2414">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w="0">
            <a:noFill/>
          </a:ln>
        </p:spPr>
        <p:style>
          <a:lnRef idx="0"/>
          <a:fillRef idx="0"/>
          <a:effectRef idx="0"/>
          <a:fontRef idx="minor"/>
        </p:style>
      </p:sp>
      <p:sp>
        <p:nvSpPr>
          <p:cNvPr id="423" name="Google Shape;127;p1"/>
          <p:cNvSpPr/>
          <p:nvPr/>
        </p:nvSpPr>
        <p:spPr>
          <a:xfrm>
            <a:off x="-918360" y="4248360"/>
            <a:ext cx="53280" cy="111600"/>
          </a:xfrm>
          <a:custGeom>
            <a:avLst/>
            <a:gdLst/>
            <a:ahLst/>
            <a:rect l="l" t="t" r="r" b="b"/>
            <a:pathLst>
              <a:path w="2235" h="4672">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w="0">
            <a:noFill/>
          </a:ln>
        </p:spPr>
        <p:style>
          <a:lnRef idx="0"/>
          <a:fillRef idx="0"/>
          <a:effectRef idx="0"/>
          <a:fontRef idx="minor"/>
        </p:style>
      </p:sp>
      <p:sp>
        <p:nvSpPr>
          <p:cNvPr id="424" name="Google Shape;128;p1"/>
          <p:cNvSpPr/>
          <p:nvPr/>
        </p:nvSpPr>
        <p:spPr>
          <a:xfrm>
            <a:off x="-887760" y="4397040"/>
            <a:ext cx="71640" cy="109800"/>
          </a:xfrm>
          <a:custGeom>
            <a:avLst/>
            <a:gdLst/>
            <a:ahLst/>
            <a:rect l="l" t="t" r="r" b="b"/>
            <a:pathLst>
              <a:path w="2995" h="459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w="0">
            <a:noFill/>
          </a:ln>
        </p:spPr>
        <p:style>
          <a:lnRef idx="0"/>
          <a:fillRef idx="0"/>
          <a:effectRef idx="0"/>
          <a:fontRef idx="minor"/>
        </p:style>
      </p:sp>
      <p:sp>
        <p:nvSpPr>
          <p:cNvPr id="425" name="Google Shape;129;p1"/>
          <p:cNvSpPr/>
          <p:nvPr/>
        </p:nvSpPr>
        <p:spPr>
          <a:xfrm>
            <a:off x="-977760" y="4039560"/>
            <a:ext cx="150840" cy="170640"/>
          </a:xfrm>
          <a:custGeom>
            <a:avLst/>
            <a:gdLst/>
            <a:ahLst/>
            <a:rect l="l" t="t" r="r" b="b"/>
            <a:pathLst>
              <a:path w="6305" h="7133">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w="0">
            <a:noFill/>
          </a:ln>
        </p:spPr>
        <p:style>
          <a:lnRef idx="0"/>
          <a:fillRef idx="0"/>
          <a:effectRef idx="0"/>
          <a:fontRef idx="minor"/>
        </p:style>
      </p:sp>
      <p:sp>
        <p:nvSpPr>
          <p:cNvPr id="426" name="Google Shape;130;p1"/>
          <p:cNvSpPr/>
          <p:nvPr/>
        </p:nvSpPr>
        <p:spPr>
          <a:xfrm>
            <a:off x="-509400" y="4852080"/>
            <a:ext cx="125640" cy="70200"/>
          </a:xfrm>
          <a:custGeom>
            <a:avLst/>
            <a:gdLst/>
            <a:ahLst/>
            <a:rect l="l" t="t" r="r" b="b"/>
            <a:pathLst>
              <a:path w="5252" h="2934">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w="0">
            <a:noFill/>
          </a:ln>
        </p:spPr>
        <p:style>
          <a:lnRef idx="0"/>
          <a:fillRef idx="0"/>
          <a:effectRef idx="0"/>
          <a:fontRef idx="minor"/>
        </p:style>
      </p:sp>
      <p:sp>
        <p:nvSpPr>
          <p:cNvPr id="427" name="Google Shape;131;p1"/>
          <p:cNvSpPr/>
          <p:nvPr/>
        </p:nvSpPr>
        <p:spPr>
          <a:xfrm>
            <a:off x="-209160" y="4890600"/>
            <a:ext cx="227520" cy="150840"/>
          </a:xfrm>
          <a:custGeom>
            <a:avLst/>
            <a:gdLst/>
            <a:ahLst/>
            <a:rect l="l" t="t" r="r" b="b"/>
            <a:pathLst>
              <a:path w="9490" h="6305">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w="0">
            <a:noFill/>
          </a:ln>
        </p:spPr>
        <p:style>
          <a:lnRef idx="0"/>
          <a:fillRef idx="0"/>
          <a:effectRef idx="0"/>
          <a:fontRef idx="minor"/>
        </p:style>
      </p:sp>
      <p:sp>
        <p:nvSpPr>
          <p:cNvPr id="428" name="Google Shape;132;p1"/>
          <p:cNvSpPr/>
          <p:nvPr/>
        </p:nvSpPr>
        <p:spPr>
          <a:xfrm>
            <a:off x="1330920" y="1643400"/>
            <a:ext cx="230400" cy="230400"/>
          </a:xfrm>
          <a:custGeom>
            <a:avLst/>
            <a:gdLst/>
            <a:ahLst/>
            <a:rect l="l" t="t" r="r" b="b"/>
            <a:pathLst>
              <a:path w="9618" h="9618">
                <a:moveTo>
                  <a:pt x="1" y="1"/>
                </a:moveTo>
                <a:lnTo>
                  <a:pt x="1" y="9617"/>
                </a:lnTo>
                <a:lnTo>
                  <a:pt x="9617" y="9617"/>
                </a:lnTo>
                <a:lnTo>
                  <a:pt x="9617" y="1"/>
                </a:lnTo>
                <a:close/>
              </a:path>
            </a:pathLst>
          </a:custGeom>
          <a:solidFill>
            <a:schemeClr val="accent1"/>
          </a:solidFill>
          <a:ln w="0">
            <a:noFill/>
          </a:ln>
        </p:spPr>
        <p:style>
          <a:lnRef idx="0"/>
          <a:fillRef idx="0"/>
          <a:effectRef idx="0"/>
          <a:fontRef idx="minor"/>
        </p:style>
      </p:sp>
      <p:sp>
        <p:nvSpPr>
          <p:cNvPr id="429" name="Google Shape;133;p1"/>
          <p:cNvSpPr/>
          <p:nvPr/>
        </p:nvSpPr>
        <p:spPr>
          <a:xfrm>
            <a:off x="2385360" y="588960"/>
            <a:ext cx="230400" cy="230400"/>
          </a:xfrm>
          <a:custGeom>
            <a:avLst/>
            <a:gdLst/>
            <a:ahLst/>
            <a:rect l="l" t="t" r="r" b="b"/>
            <a:pathLst>
              <a:path w="9617" h="9618">
                <a:moveTo>
                  <a:pt x="1" y="1"/>
                </a:moveTo>
                <a:lnTo>
                  <a:pt x="1" y="9617"/>
                </a:lnTo>
                <a:lnTo>
                  <a:pt x="9617" y="9617"/>
                </a:lnTo>
                <a:lnTo>
                  <a:pt x="9617" y="1"/>
                </a:lnTo>
                <a:close/>
              </a:path>
            </a:pathLst>
          </a:custGeom>
          <a:solidFill>
            <a:srgbClr val="ffffff"/>
          </a:solidFill>
          <a:ln w="0">
            <a:noFill/>
          </a:ln>
        </p:spPr>
        <p:style>
          <a:lnRef idx="0"/>
          <a:fillRef idx="0"/>
          <a:effectRef idx="0"/>
          <a:fontRef idx="minor"/>
        </p:style>
      </p:sp>
      <p:sp>
        <p:nvSpPr>
          <p:cNvPr id="430" name="Google Shape;134;p1"/>
          <p:cNvSpPr/>
          <p:nvPr/>
        </p:nvSpPr>
        <p:spPr>
          <a:xfrm>
            <a:off x="2963160" y="588960"/>
            <a:ext cx="230400" cy="230400"/>
          </a:xfrm>
          <a:custGeom>
            <a:avLst/>
            <a:gdLst/>
            <a:ahLst/>
            <a:rect l="l" t="t" r="r" b="b"/>
            <a:pathLst>
              <a:path w="9617" h="9618">
                <a:moveTo>
                  <a:pt x="0" y="1"/>
                </a:moveTo>
                <a:lnTo>
                  <a:pt x="0" y="9617"/>
                </a:lnTo>
                <a:lnTo>
                  <a:pt x="9617" y="9617"/>
                </a:lnTo>
                <a:lnTo>
                  <a:pt x="9617" y="1"/>
                </a:lnTo>
                <a:close/>
              </a:path>
            </a:pathLst>
          </a:custGeom>
          <a:solidFill>
            <a:schemeClr val="accent1"/>
          </a:solidFill>
          <a:ln w="0">
            <a:noFill/>
          </a:ln>
        </p:spPr>
        <p:style>
          <a:lnRef idx="0"/>
          <a:fillRef idx="0"/>
          <a:effectRef idx="0"/>
          <a:fontRef idx="minor"/>
        </p:style>
      </p:sp>
      <p:sp>
        <p:nvSpPr>
          <p:cNvPr id="431" name="Google Shape;135;p1"/>
          <p:cNvSpPr/>
          <p:nvPr/>
        </p:nvSpPr>
        <p:spPr>
          <a:xfrm>
            <a:off x="-493560" y="4066920"/>
            <a:ext cx="453600" cy="583560"/>
          </a:xfrm>
          <a:custGeom>
            <a:avLst/>
            <a:gdLst/>
            <a:ahLst/>
            <a:rect l="l" t="t" r="r" b="b"/>
            <a:pathLst>
              <a:path w="18915" h="24328">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w="0">
            <a:noFill/>
          </a:ln>
        </p:spPr>
        <p:style>
          <a:lnRef idx="0"/>
          <a:fillRef idx="0"/>
          <a:effectRef idx="0"/>
          <a:fontRef idx="minor"/>
        </p:style>
      </p:sp>
      <p:sp>
        <p:nvSpPr>
          <p:cNvPr id="432" name="Google Shape;136;p1"/>
          <p:cNvSpPr/>
          <p:nvPr/>
        </p:nvSpPr>
        <p:spPr>
          <a:xfrm>
            <a:off x="-398880" y="4164840"/>
            <a:ext cx="268560" cy="37800"/>
          </a:xfrm>
          <a:custGeom>
            <a:avLst/>
            <a:gdLst/>
            <a:ahLst/>
            <a:rect l="l" t="t" r="r" b="b"/>
            <a:pathLst>
              <a:path w="11209" h="1593">
                <a:moveTo>
                  <a:pt x="1" y="0"/>
                </a:moveTo>
                <a:lnTo>
                  <a:pt x="1" y="1592"/>
                </a:lnTo>
                <a:lnTo>
                  <a:pt x="11209" y="1592"/>
                </a:lnTo>
                <a:lnTo>
                  <a:pt x="11209" y="0"/>
                </a:lnTo>
                <a:close/>
              </a:path>
            </a:pathLst>
          </a:custGeom>
          <a:solidFill>
            <a:srgbClr val="48ffd5"/>
          </a:solidFill>
          <a:ln w="0">
            <a:noFill/>
          </a:ln>
        </p:spPr>
        <p:style>
          <a:lnRef idx="0"/>
          <a:fillRef idx="0"/>
          <a:effectRef idx="0"/>
          <a:fontRef idx="minor"/>
        </p:style>
      </p:sp>
      <p:sp>
        <p:nvSpPr>
          <p:cNvPr id="433" name="Google Shape;137;p1"/>
          <p:cNvSpPr/>
          <p:nvPr/>
        </p:nvSpPr>
        <p:spPr>
          <a:xfrm>
            <a:off x="-398880" y="4237920"/>
            <a:ext cx="268560" cy="37800"/>
          </a:xfrm>
          <a:custGeom>
            <a:avLst/>
            <a:gdLst/>
            <a:ahLst/>
            <a:rect l="l" t="t" r="r" b="b"/>
            <a:pathLst>
              <a:path w="11209" h="1593">
                <a:moveTo>
                  <a:pt x="1" y="0"/>
                </a:moveTo>
                <a:lnTo>
                  <a:pt x="1" y="1592"/>
                </a:lnTo>
                <a:lnTo>
                  <a:pt x="11209" y="1592"/>
                </a:lnTo>
                <a:lnTo>
                  <a:pt x="11209" y="0"/>
                </a:lnTo>
                <a:close/>
              </a:path>
            </a:pathLst>
          </a:custGeom>
          <a:solidFill>
            <a:srgbClr val="48ffd5"/>
          </a:solidFill>
          <a:ln w="0">
            <a:noFill/>
          </a:ln>
        </p:spPr>
        <p:style>
          <a:lnRef idx="0"/>
          <a:fillRef idx="0"/>
          <a:effectRef idx="0"/>
          <a:fontRef idx="minor"/>
        </p:style>
      </p:sp>
      <p:sp>
        <p:nvSpPr>
          <p:cNvPr id="434" name="Google Shape;138;p1"/>
          <p:cNvSpPr/>
          <p:nvPr/>
        </p:nvSpPr>
        <p:spPr>
          <a:xfrm>
            <a:off x="-398880" y="4311360"/>
            <a:ext cx="212040" cy="37800"/>
          </a:xfrm>
          <a:custGeom>
            <a:avLst/>
            <a:gdLst/>
            <a:ahLst/>
            <a:rect l="l" t="t" r="r" b="b"/>
            <a:pathLst>
              <a:path w="8853" h="1594">
                <a:moveTo>
                  <a:pt x="1" y="1"/>
                </a:moveTo>
                <a:lnTo>
                  <a:pt x="1" y="1593"/>
                </a:lnTo>
                <a:lnTo>
                  <a:pt x="8853" y="1593"/>
                </a:lnTo>
                <a:lnTo>
                  <a:pt x="8853" y="1"/>
                </a:lnTo>
                <a:close/>
              </a:path>
            </a:pathLst>
          </a:custGeom>
          <a:solidFill>
            <a:srgbClr val="48ffd5"/>
          </a:solidFill>
          <a:ln w="0">
            <a:noFill/>
          </a:ln>
        </p:spPr>
        <p:style>
          <a:lnRef idx="0"/>
          <a:fillRef idx="0"/>
          <a:effectRef idx="0"/>
          <a:fontRef idx="minor"/>
        </p:style>
      </p:sp>
      <p:sp>
        <p:nvSpPr>
          <p:cNvPr id="435" name="Google Shape;139;p1"/>
          <p:cNvSpPr/>
          <p:nvPr/>
        </p:nvSpPr>
        <p:spPr>
          <a:xfrm>
            <a:off x="3959280" y="2384280"/>
            <a:ext cx="384840" cy="427680"/>
          </a:xfrm>
          <a:custGeom>
            <a:avLst/>
            <a:gdLst/>
            <a:ahLst/>
            <a:rect l="l" t="t" r="r" b="b"/>
            <a:pathLst>
              <a:path w="16049" h="17833">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w="0">
            <a:noFill/>
          </a:ln>
        </p:spPr>
        <p:style>
          <a:lnRef idx="0"/>
          <a:fillRef idx="0"/>
          <a:effectRef idx="0"/>
          <a:fontRef idx="minor"/>
        </p:style>
      </p:sp>
      <p:sp>
        <p:nvSpPr>
          <p:cNvPr id="436" name="Google Shape;140;p1"/>
          <p:cNvSpPr/>
          <p:nvPr/>
        </p:nvSpPr>
        <p:spPr>
          <a:xfrm>
            <a:off x="1338840" y="154080"/>
            <a:ext cx="504000" cy="431640"/>
          </a:xfrm>
          <a:custGeom>
            <a:avLst/>
            <a:gdLst/>
            <a:ahLst/>
            <a:rect l="l" t="t" r="r" b="b"/>
            <a:pathLst>
              <a:path w="21016" h="18002">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w="0">
            <a:noFill/>
          </a:ln>
        </p:spPr>
        <p:style>
          <a:lnRef idx="0"/>
          <a:fillRef idx="0"/>
          <a:effectRef idx="0"/>
          <a:fontRef idx="minor"/>
        </p:style>
      </p:sp>
      <p:sp>
        <p:nvSpPr>
          <p:cNvPr id="437" name="Google Shape;141;p1"/>
          <p:cNvSpPr/>
          <p:nvPr/>
        </p:nvSpPr>
        <p:spPr>
          <a:xfrm>
            <a:off x="1483920" y="232920"/>
            <a:ext cx="97560" cy="225720"/>
          </a:xfrm>
          <a:custGeom>
            <a:avLst/>
            <a:gdLst/>
            <a:ahLst/>
            <a:rect l="l" t="t" r="r" b="b"/>
            <a:pathLst>
              <a:path w="4076" h="9426">
                <a:moveTo>
                  <a:pt x="2484" y="1"/>
                </a:moveTo>
                <a:lnTo>
                  <a:pt x="2484" y="5668"/>
                </a:lnTo>
                <a:lnTo>
                  <a:pt x="0" y="8279"/>
                </a:lnTo>
                <a:lnTo>
                  <a:pt x="1146" y="9426"/>
                </a:lnTo>
                <a:lnTo>
                  <a:pt x="4076" y="6305"/>
                </a:lnTo>
                <a:lnTo>
                  <a:pt x="4076" y="1"/>
                </a:lnTo>
                <a:close/>
              </a:path>
            </a:pathLst>
          </a:custGeom>
          <a:solidFill>
            <a:schemeClr val="accent1"/>
          </a:solidFill>
          <a:ln w="0">
            <a:noFill/>
          </a:ln>
        </p:spPr>
        <p:style>
          <a:lnRef idx="0"/>
          <a:fillRef idx="0"/>
          <a:effectRef idx="0"/>
          <a:fontRef idx="minor"/>
        </p:style>
      </p:sp>
      <p:sp>
        <p:nvSpPr>
          <p:cNvPr id="438" name="Google Shape;142;p1"/>
          <p:cNvSpPr/>
          <p:nvPr/>
        </p:nvSpPr>
        <p:spPr>
          <a:xfrm>
            <a:off x="-1092600" y="2430360"/>
            <a:ext cx="164880" cy="166320"/>
          </a:xfrm>
          <a:custGeom>
            <a:avLst/>
            <a:gdLst/>
            <a:ahLst/>
            <a:rect l="l" t="t" r="r" b="b"/>
            <a:pathLst>
              <a:path w="6879" h="6942">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w="0">
            <a:noFill/>
          </a:ln>
        </p:spPr>
        <p:style>
          <a:lnRef idx="0"/>
          <a:fillRef idx="0"/>
          <a:effectRef idx="0"/>
          <a:fontRef idx="minor"/>
        </p:style>
      </p:sp>
      <p:sp>
        <p:nvSpPr>
          <p:cNvPr id="439" name="Google Shape;143;p1"/>
          <p:cNvSpPr/>
          <p:nvPr/>
        </p:nvSpPr>
        <p:spPr>
          <a:xfrm>
            <a:off x="-488880" y="1446120"/>
            <a:ext cx="144720" cy="144720"/>
          </a:xfrm>
          <a:custGeom>
            <a:avLst/>
            <a:gdLst/>
            <a:ahLst/>
            <a:rect l="l" t="t" r="r" b="b"/>
            <a:pathLst>
              <a:path w="6051" h="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w="0">
            <a:noFill/>
          </a:ln>
        </p:spPr>
        <p:style>
          <a:lnRef idx="0"/>
          <a:fillRef idx="0"/>
          <a:effectRef idx="0"/>
          <a:fontRef idx="minor"/>
        </p:style>
      </p:sp>
      <p:sp>
        <p:nvSpPr>
          <p:cNvPr id="440" name="Google Shape;144;p1"/>
          <p:cNvSpPr/>
          <p:nvPr/>
        </p:nvSpPr>
        <p:spPr>
          <a:xfrm>
            <a:off x="3936600" y="266400"/>
            <a:ext cx="143280" cy="144720"/>
          </a:xfrm>
          <a:custGeom>
            <a:avLst/>
            <a:gdLst/>
            <a:ahLst/>
            <a:rect l="l" t="t" r="r" b="b"/>
            <a:pathLst>
              <a:path w="5988" h="6051">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w="0">
            <a:noFill/>
          </a:ln>
        </p:spPr>
        <p:style>
          <a:lnRef idx="0"/>
          <a:fillRef idx="0"/>
          <a:effectRef idx="0"/>
          <a:fontRef idx="minor"/>
        </p:style>
      </p:sp>
      <p:sp>
        <p:nvSpPr>
          <p:cNvPr id="441" name="Google Shape;145;p1"/>
          <p:cNvSpPr/>
          <p:nvPr/>
        </p:nvSpPr>
        <p:spPr>
          <a:xfrm>
            <a:off x="-1092600" y="2699280"/>
            <a:ext cx="164880" cy="166320"/>
          </a:xfrm>
          <a:custGeom>
            <a:avLst/>
            <a:gdLst/>
            <a:ahLst/>
            <a:rect l="l" t="t" r="r" b="b"/>
            <a:pathLst>
              <a:path w="6879" h="6942">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w="0">
            <a:noFill/>
          </a:ln>
        </p:spPr>
        <p:style>
          <a:lnRef idx="0"/>
          <a:fillRef idx="0"/>
          <a:effectRef idx="0"/>
          <a:fontRef idx="minor"/>
        </p:style>
      </p:sp>
      <p:sp>
        <p:nvSpPr>
          <p:cNvPr id="442" name="Google Shape;146;p1"/>
          <p:cNvSpPr/>
          <p:nvPr/>
        </p:nvSpPr>
        <p:spPr>
          <a:xfrm>
            <a:off x="169560" y="1435320"/>
            <a:ext cx="164880" cy="166320"/>
          </a:xfrm>
          <a:custGeom>
            <a:avLst/>
            <a:gdLst/>
            <a:ahLst/>
            <a:rect l="l" t="t" r="r" b="b"/>
            <a:pathLst>
              <a:path w="6879" h="6943">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w="0">
            <a:noFill/>
          </a:ln>
        </p:spPr>
        <p:style>
          <a:lnRef idx="0"/>
          <a:fillRef idx="0"/>
          <a:effectRef idx="0"/>
          <a:fontRef idx="minor"/>
        </p:style>
      </p:sp>
      <p:sp>
        <p:nvSpPr>
          <p:cNvPr id="443" name="Google Shape;147;p1"/>
          <p:cNvSpPr/>
          <p:nvPr/>
        </p:nvSpPr>
        <p:spPr>
          <a:xfrm>
            <a:off x="849600" y="1453680"/>
            <a:ext cx="1452960" cy="129600"/>
          </a:xfrm>
          <a:custGeom>
            <a:avLst/>
            <a:gdLst/>
            <a:ahLst/>
            <a:rect l="l" t="t" r="r" b="b"/>
            <a:pathLst>
              <a:path w="60564" h="5415">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w="0">
            <a:noFill/>
          </a:ln>
        </p:spPr>
        <p:style>
          <a:lnRef idx="0"/>
          <a:fillRef idx="0"/>
          <a:effectRef idx="0"/>
          <a:fontRef idx="minor"/>
        </p:style>
      </p:sp>
      <p:sp>
        <p:nvSpPr>
          <p:cNvPr id="444" name="Google Shape;148;p1"/>
          <p:cNvSpPr/>
          <p:nvPr/>
        </p:nvSpPr>
        <p:spPr>
          <a:xfrm>
            <a:off x="-848160" y="158040"/>
            <a:ext cx="2016720" cy="591120"/>
          </a:xfrm>
          <a:custGeom>
            <a:avLst/>
            <a:gdLst/>
            <a:ahLst/>
            <a:rect l="l" t="t" r="r" b="b"/>
            <a:pathLst>
              <a:path w="84064" h="24647">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w="0">
            <a:noFill/>
          </a:ln>
        </p:spPr>
        <p:style>
          <a:lnRef idx="0"/>
          <a:fillRef idx="0"/>
          <a:effectRef idx="0"/>
          <a:fontRef idx="minor"/>
        </p:style>
      </p:sp>
      <p:sp>
        <p:nvSpPr>
          <p:cNvPr id="445" name="Google Shape;149;p1"/>
          <p:cNvSpPr/>
          <p:nvPr/>
        </p:nvSpPr>
        <p:spPr>
          <a:xfrm>
            <a:off x="3445920" y="532440"/>
            <a:ext cx="809640" cy="1066320"/>
          </a:xfrm>
          <a:custGeom>
            <a:avLst/>
            <a:gdLst/>
            <a:ahLst/>
            <a:rect l="l" t="t" r="r" b="b"/>
            <a:pathLst>
              <a:path w="33753" h="44452">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w="0">
            <a:noFill/>
          </a:ln>
        </p:spPr>
        <p:style>
          <a:lnRef idx="0"/>
          <a:fillRef idx="0"/>
          <a:effectRef idx="0"/>
          <a:fontRef idx="minor"/>
        </p:style>
      </p:sp>
      <p:sp>
        <p:nvSpPr>
          <p:cNvPr id="446" name="Google Shape;150;p1"/>
          <p:cNvSpPr/>
          <p:nvPr/>
        </p:nvSpPr>
        <p:spPr>
          <a:xfrm>
            <a:off x="-1256040" y="482040"/>
            <a:ext cx="129600" cy="301680"/>
          </a:xfrm>
          <a:custGeom>
            <a:avLst/>
            <a:gdLst/>
            <a:ahLst/>
            <a:rect l="l" t="t" r="r" b="b"/>
            <a:pathLst>
              <a:path w="5414" h="12595">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w="0">
            <a:noFill/>
          </a:ln>
        </p:spPr>
        <p:style>
          <a:lnRef idx="0"/>
          <a:fillRef idx="0"/>
          <a:effectRef idx="0"/>
          <a:fontRef idx="minor"/>
        </p:style>
      </p:sp>
      <p:sp>
        <p:nvSpPr>
          <p:cNvPr id="447" name="Google Shape;151;p1"/>
          <p:cNvSpPr/>
          <p:nvPr/>
        </p:nvSpPr>
        <p:spPr>
          <a:xfrm>
            <a:off x="-432360" y="3597840"/>
            <a:ext cx="129600" cy="302040"/>
          </a:xfrm>
          <a:custGeom>
            <a:avLst/>
            <a:gdLst/>
            <a:ahLst/>
            <a:rect l="l" t="t" r="r" b="b"/>
            <a:pathLst>
              <a:path w="5414" h="1261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w="0">
            <a:noFill/>
          </a:ln>
        </p:spPr>
        <p:style>
          <a:lnRef idx="0"/>
          <a:fillRef idx="0"/>
          <a:effectRef idx="0"/>
          <a:fontRef idx="minor"/>
        </p:style>
      </p:sp>
      <p:sp>
        <p:nvSpPr>
          <p:cNvPr id="448" name="Google Shape;152;p1"/>
          <p:cNvSpPr/>
          <p:nvPr/>
        </p:nvSpPr>
        <p:spPr>
          <a:xfrm>
            <a:off x="-1074240" y="482040"/>
            <a:ext cx="128160" cy="301680"/>
          </a:xfrm>
          <a:custGeom>
            <a:avLst/>
            <a:gdLst/>
            <a:ahLst/>
            <a:rect l="l" t="t" r="r" b="b"/>
            <a:pathLst>
              <a:path w="5350" h="12595">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w="0">
            <a:noFill/>
          </a:ln>
        </p:spPr>
        <p:style>
          <a:lnRef idx="0"/>
          <a:fillRef idx="0"/>
          <a:effectRef idx="0"/>
          <a:fontRef idx="minor"/>
        </p:style>
      </p:sp>
      <p:sp>
        <p:nvSpPr>
          <p:cNvPr id="449" name="Google Shape;153;p1"/>
          <p:cNvSpPr/>
          <p:nvPr/>
        </p:nvSpPr>
        <p:spPr>
          <a:xfrm>
            <a:off x="-432360" y="1941480"/>
            <a:ext cx="129600" cy="1600920"/>
          </a:xfrm>
          <a:custGeom>
            <a:avLst/>
            <a:gdLst/>
            <a:ahLst/>
            <a:rect l="l" t="t" r="r" b="b"/>
            <a:pathLst>
              <a:path w="5414" h="66741">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w="0">
            <a:noFill/>
          </a:ln>
        </p:spPr>
        <p:style>
          <a:lnRef idx="0"/>
          <a:fillRef idx="0"/>
          <a:effectRef idx="0"/>
          <a:fontRef idx="minor"/>
        </p:style>
      </p:sp>
      <p:sp>
        <p:nvSpPr>
          <p:cNvPr id="450" name="Google Shape;154;p1"/>
          <p:cNvSpPr/>
          <p:nvPr/>
        </p:nvSpPr>
        <p:spPr>
          <a:xfrm>
            <a:off x="3209040" y="4536000"/>
            <a:ext cx="1005120" cy="152640"/>
          </a:xfrm>
          <a:custGeom>
            <a:avLst/>
            <a:gdLst/>
            <a:ahLst/>
            <a:rect l="l" t="t" r="r" b="b"/>
            <a:pathLst>
              <a:path w="41905" h="6369">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w="0">
            <a:noFill/>
          </a:ln>
        </p:spPr>
        <p:style>
          <a:lnRef idx="0"/>
          <a:fillRef idx="0"/>
          <a:effectRef idx="0"/>
          <a:fontRef idx="minor"/>
        </p:style>
      </p:sp>
      <p:sp>
        <p:nvSpPr>
          <p:cNvPr id="451" name="Google Shape;155;p1"/>
          <p:cNvSpPr/>
          <p:nvPr/>
        </p:nvSpPr>
        <p:spPr>
          <a:xfrm>
            <a:off x="168480" y="4665960"/>
            <a:ext cx="1180440" cy="377640"/>
          </a:xfrm>
          <a:custGeom>
            <a:avLst/>
            <a:gdLst/>
            <a:ahLst/>
            <a:rect l="l" t="t" r="r" b="b"/>
            <a:pathLst>
              <a:path w="49209" h="15754">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w="0">
            <a:noFill/>
          </a:ln>
        </p:spPr>
        <p:style>
          <a:lnRef idx="0"/>
          <a:fillRef idx="0"/>
          <a:effectRef idx="0"/>
          <a:fontRef idx="minor"/>
        </p:style>
      </p:sp>
      <p:sp>
        <p:nvSpPr>
          <p:cNvPr id="452" name="Google Shape;156;p1"/>
          <p:cNvSpPr/>
          <p:nvPr/>
        </p:nvSpPr>
        <p:spPr>
          <a:xfrm>
            <a:off x="-1356840" y="2564640"/>
            <a:ext cx="189000" cy="160920"/>
          </a:xfrm>
          <a:custGeom>
            <a:avLst/>
            <a:gdLst/>
            <a:ahLst/>
            <a:rect l="l" t="t" r="r" b="b"/>
            <a:pathLst>
              <a:path w="7898" h="6721">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w="0">
            <a:noFill/>
          </a:ln>
        </p:spPr>
        <p:style>
          <a:lnRef idx="0"/>
          <a:fillRef idx="0"/>
          <a:effectRef idx="0"/>
          <a:fontRef idx="minor"/>
        </p:style>
      </p:sp>
      <p:sp>
        <p:nvSpPr>
          <p:cNvPr id="453" name="Google Shape;157;p1"/>
          <p:cNvSpPr/>
          <p:nvPr/>
        </p:nvSpPr>
        <p:spPr>
          <a:xfrm>
            <a:off x="-1317240" y="1615680"/>
            <a:ext cx="594000" cy="129600"/>
          </a:xfrm>
          <a:custGeom>
            <a:avLst/>
            <a:gdLst/>
            <a:ahLst/>
            <a:rect l="l" t="t" r="r" b="b"/>
            <a:pathLst>
              <a:path w="24774" h="541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w="0">
            <a:noFill/>
          </a:ln>
        </p:spPr>
        <p:style>
          <a:lnRef idx="0"/>
          <a:fillRef idx="0"/>
          <a:effectRef idx="0"/>
          <a:fontRef idx="minor"/>
        </p:style>
      </p:sp>
      <p:sp>
        <p:nvSpPr>
          <p:cNvPr id="454" name="Google Shape;158;p1"/>
          <p:cNvSpPr/>
          <p:nvPr/>
        </p:nvSpPr>
        <p:spPr>
          <a:xfrm>
            <a:off x="3688920" y="3380760"/>
            <a:ext cx="169200" cy="436680"/>
          </a:xfrm>
          <a:custGeom>
            <a:avLst/>
            <a:gdLst/>
            <a:ahLst/>
            <a:rect l="l" t="t" r="r" b="b"/>
            <a:pathLst>
              <a:path w="7070" h="18215">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w="0">
            <a:noFill/>
          </a:ln>
        </p:spPr>
        <p:style>
          <a:lnRef idx="0"/>
          <a:fillRef idx="0"/>
          <a:effectRef idx="0"/>
          <a:fontRef idx="minor"/>
        </p:style>
      </p:sp>
      <p:sp>
        <p:nvSpPr>
          <p:cNvPr id="455" name="Google Shape;159;p1"/>
          <p:cNvSpPr/>
          <p:nvPr/>
        </p:nvSpPr>
        <p:spPr>
          <a:xfrm>
            <a:off x="3875400" y="3379320"/>
            <a:ext cx="171000" cy="438120"/>
          </a:xfrm>
          <a:custGeom>
            <a:avLst/>
            <a:gdLst/>
            <a:ahLst/>
            <a:rect l="l" t="t" r="r" b="b"/>
            <a:pathLst>
              <a:path w="7134" h="18279">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w="0">
            <a:noFill/>
          </a:ln>
        </p:spPr>
        <p:style>
          <a:lnRef idx="0"/>
          <a:fillRef idx="0"/>
          <a:effectRef idx="0"/>
          <a:fontRef idx="minor"/>
        </p:style>
      </p:sp>
      <p:sp>
        <p:nvSpPr>
          <p:cNvPr id="456" name="Google Shape;160;p1"/>
          <p:cNvSpPr/>
          <p:nvPr/>
        </p:nvSpPr>
        <p:spPr>
          <a:xfrm>
            <a:off x="3778920" y="3467880"/>
            <a:ext cx="176760" cy="111240"/>
          </a:xfrm>
          <a:custGeom>
            <a:avLst/>
            <a:gdLst/>
            <a:ahLst/>
            <a:rect l="l" t="t" r="r" b="b"/>
            <a:pathLst>
              <a:path w="7388" h="465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w="0">
            <a:noFill/>
          </a:ln>
        </p:spPr>
        <p:style>
          <a:lnRef idx="0"/>
          <a:fillRef idx="0"/>
          <a:effectRef idx="0"/>
          <a:fontRef idx="minor"/>
        </p:style>
      </p:sp>
      <p:sp>
        <p:nvSpPr>
          <p:cNvPr id="457" name="Google Shape;161;p1"/>
          <p:cNvSpPr/>
          <p:nvPr/>
        </p:nvSpPr>
        <p:spPr>
          <a:xfrm>
            <a:off x="3867840" y="3617640"/>
            <a:ext cx="360" cy="360"/>
          </a:xfrm>
          <a:custGeom>
            <a:avLst/>
            <a:gdLst/>
            <a:ahLst/>
            <a:rect l="l" t="t" r="r" b="b"/>
            <a:pathLst>
              <a:path w="1" h="1">
                <a:moveTo>
                  <a:pt x="0" y="0"/>
                </a:moveTo>
                <a:lnTo>
                  <a:pt x="0" y="0"/>
                </a:lnTo>
                <a:close/>
              </a:path>
            </a:pathLst>
          </a:custGeom>
          <a:solidFill>
            <a:schemeClr val="accent1"/>
          </a:solidFill>
          <a:ln w="0">
            <a:noFill/>
          </a:ln>
        </p:spPr>
        <p:style>
          <a:lnRef idx="0"/>
          <a:fillRef idx="0"/>
          <a:effectRef idx="0"/>
          <a:fontRef idx="minor"/>
        </p:style>
      </p:sp>
      <p:sp>
        <p:nvSpPr>
          <p:cNvPr id="458" name="Google Shape;162;p1"/>
          <p:cNvSpPr/>
          <p:nvPr/>
        </p:nvSpPr>
        <p:spPr>
          <a:xfrm>
            <a:off x="3650760" y="3330360"/>
            <a:ext cx="429120" cy="37800"/>
          </a:xfrm>
          <a:custGeom>
            <a:avLst/>
            <a:gdLst/>
            <a:ahLst/>
            <a:rect l="l" t="t" r="r" b="b"/>
            <a:pathLst>
              <a:path w="17896" h="1593">
                <a:moveTo>
                  <a:pt x="0" y="1"/>
                </a:moveTo>
                <a:lnTo>
                  <a:pt x="0" y="1593"/>
                </a:lnTo>
                <a:lnTo>
                  <a:pt x="17895" y="1593"/>
                </a:lnTo>
                <a:lnTo>
                  <a:pt x="17895" y="1"/>
                </a:lnTo>
                <a:close/>
              </a:path>
            </a:pathLst>
          </a:custGeom>
          <a:solidFill>
            <a:schemeClr val="accent1"/>
          </a:solidFill>
          <a:ln w="0">
            <a:noFill/>
          </a:ln>
        </p:spPr>
        <p:style>
          <a:lnRef idx="0"/>
          <a:fillRef idx="0"/>
          <a:effectRef idx="0"/>
          <a:fontRef idx="minor"/>
        </p:style>
      </p:sp>
      <p:sp>
        <p:nvSpPr>
          <p:cNvPr id="459" name="Google Shape;163;p1"/>
          <p:cNvSpPr/>
          <p:nvPr/>
        </p:nvSpPr>
        <p:spPr>
          <a:xfrm>
            <a:off x="3650760" y="3830040"/>
            <a:ext cx="429120" cy="37800"/>
          </a:xfrm>
          <a:custGeom>
            <a:avLst/>
            <a:gdLst/>
            <a:ahLst/>
            <a:rect l="l" t="t" r="r" b="b"/>
            <a:pathLst>
              <a:path w="17896" h="1593">
                <a:moveTo>
                  <a:pt x="0" y="1"/>
                </a:moveTo>
                <a:lnTo>
                  <a:pt x="0" y="1593"/>
                </a:lnTo>
                <a:lnTo>
                  <a:pt x="17895" y="1593"/>
                </a:lnTo>
                <a:lnTo>
                  <a:pt x="17895" y="1"/>
                </a:lnTo>
                <a:close/>
              </a:path>
            </a:pathLst>
          </a:custGeom>
          <a:solidFill>
            <a:schemeClr val="accent1"/>
          </a:solidFill>
          <a:ln w="0">
            <a:noFill/>
          </a:ln>
        </p:spPr>
        <p:style>
          <a:lnRef idx="0"/>
          <a:fillRef idx="0"/>
          <a:effectRef idx="0"/>
          <a:fontRef idx="minor"/>
        </p:style>
      </p:sp>
      <p:sp>
        <p:nvSpPr>
          <p:cNvPr id="460" name="Google Shape;164;p1"/>
          <p:cNvSpPr/>
          <p:nvPr/>
        </p:nvSpPr>
        <p:spPr>
          <a:xfrm>
            <a:off x="3772800" y="1883160"/>
            <a:ext cx="117360" cy="169200"/>
          </a:xfrm>
          <a:custGeom>
            <a:avLst/>
            <a:gdLst/>
            <a:ahLst/>
            <a:rect l="l" t="t" r="r" b="b"/>
            <a:pathLst>
              <a:path w="4903" h="707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w="0">
            <a:noFill/>
          </a:ln>
        </p:spPr>
        <p:style>
          <a:lnRef idx="0"/>
          <a:fillRef idx="0"/>
          <a:effectRef idx="0"/>
          <a:fontRef idx="minor"/>
        </p:style>
      </p:sp>
      <p:sp>
        <p:nvSpPr>
          <p:cNvPr id="461" name="Google Shape;165;p1"/>
          <p:cNvSpPr/>
          <p:nvPr/>
        </p:nvSpPr>
        <p:spPr>
          <a:xfrm>
            <a:off x="3906000" y="1883160"/>
            <a:ext cx="132480" cy="169200"/>
          </a:xfrm>
          <a:custGeom>
            <a:avLst/>
            <a:gdLst/>
            <a:ahLst/>
            <a:rect l="l" t="t" r="r" b="b"/>
            <a:pathLst>
              <a:path w="5541" h="707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w="0">
            <a:noFill/>
          </a:ln>
        </p:spPr>
        <p:style>
          <a:lnRef idx="0"/>
          <a:fillRef idx="0"/>
          <a:effectRef idx="0"/>
          <a:fontRef idx="minor"/>
        </p:style>
      </p:sp>
      <p:sp>
        <p:nvSpPr>
          <p:cNvPr id="462" name="Google Shape;166;p1"/>
          <p:cNvSpPr/>
          <p:nvPr/>
        </p:nvSpPr>
        <p:spPr>
          <a:xfrm>
            <a:off x="4069440" y="1883160"/>
            <a:ext cx="115920" cy="169200"/>
          </a:xfrm>
          <a:custGeom>
            <a:avLst/>
            <a:gdLst/>
            <a:ahLst/>
            <a:rect l="l" t="t" r="r" b="b"/>
            <a:pathLst>
              <a:path w="4841" h="707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w="0">
            <a:noFill/>
          </a:ln>
        </p:spPr>
        <p:style>
          <a:lnRef idx="0"/>
          <a:fillRef idx="0"/>
          <a:effectRef idx="0"/>
          <a:fontRef idx="minor"/>
        </p:style>
      </p:sp>
      <p:sp>
        <p:nvSpPr>
          <p:cNvPr id="463" name="Google Shape;167;p1"/>
          <p:cNvSpPr/>
          <p:nvPr/>
        </p:nvSpPr>
        <p:spPr>
          <a:xfrm>
            <a:off x="-522360" y="482040"/>
            <a:ext cx="88200" cy="171000"/>
          </a:xfrm>
          <a:custGeom>
            <a:avLst/>
            <a:gdLst/>
            <a:ahLst/>
            <a:rect l="l" t="t" r="r" b="b"/>
            <a:pathLst>
              <a:path w="3694" h="713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w="0">
            <a:noFill/>
          </a:ln>
        </p:spPr>
        <p:style>
          <a:lnRef idx="0"/>
          <a:fillRef idx="0"/>
          <a:effectRef idx="0"/>
          <a:fontRef idx="minor"/>
        </p:style>
      </p:sp>
      <p:sp>
        <p:nvSpPr>
          <p:cNvPr id="464" name="Google Shape;168;p1"/>
          <p:cNvSpPr/>
          <p:nvPr/>
        </p:nvSpPr>
        <p:spPr>
          <a:xfrm>
            <a:off x="-415440" y="478800"/>
            <a:ext cx="141840" cy="175320"/>
          </a:xfrm>
          <a:custGeom>
            <a:avLst/>
            <a:gdLst/>
            <a:ahLst/>
            <a:rect l="l" t="t" r="r" b="b"/>
            <a:pathLst>
              <a:path w="5924" h="7325">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w="0">
            <a:noFill/>
          </a:ln>
        </p:spPr>
        <p:style>
          <a:lnRef idx="0"/>
          <a:fillRef idx="0"/>
          <a:effectRef idx="0"/>
          <a:fontRef idx="minor"/>
        </p:style>
      </p:sp>
      <p:sp>
        <p:nvSpPr>
          <p:cNvPr id="465" name="Google Shape;169;p1"/>
          <p:cNvSpPr/>
          <p:nvPr/>
        </p:nvSpPr>
        <p:spPr>
          <a:xfrm>
            <a:off x="-1214640" y="1001520"/>
            <a:ext cx="131040" cy="169200"/>
          </a:xfrm>
          <a:custGeom>
            <a:avLst/>
            <a:gdLst/>
            <a:ahLst/>
            <a:rect l="l" t="t" r="r" b="b"/>
            <a:pathLst>
              <a:path w="5478" h="707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w="0">
            <a:noFill/>
          </a:ln>
        </p:spPr>
        <p:style>
          <a:lnRef idx="0"/>
          <a:fillRef idx="0"/>
          <a:effectRef idx="0"/>
          <a:fontRef idx="minor"/>
        </p:style>
      </p:sp>
      <p:sp>
        <p:nvSpPr>
          <p:cNvPr id="466" name="Google Shape;170;p1"/>
          <p:cNvSpPr/>
          <p:nvPr/>
        </p:nvSpPr>
        <p:spPr>
          <a:xfrm>
            <a:off x="-1066680" y="1001520"/>
            <a:ext cx="134280" cy="169200"/>
          </a:xfrm>
          <a:custGeom>
            <a:avLst/>
            <a:gdLst/>
            <a:ahLst/>
            <a:rect l="l" t="t" r="r" b="b"/>
            <a:pathLst>
              <a:path w="5605" h="707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w="0">
            <a:noFill/>
          </a:ln>
        </p:spPr>
        <p:style>
          <a:lnRef idx="0"/>
          <a:fillRef idx="0"/>
          <a:effectRef idx="0"/>
          <a:fontRef idx="minor"/>
        </p:style>
      </p:sp>
      <p:sp>
        <p:nvSpPr>
          <p:cNvPr id="467" name="Google Shape;171;p1"/>
          <p:cNvSpPr/>
          <p:nvPr/>
        </p:nvSpPr>
        <p:spPr>
          <a:xfrm>
            <a:off x="-930600" y="1001520"/>
            <a:ext cx="224280" cy="169200"/>
          </a:xfrm>
          <a:custGeom>
            <a:avLst/>
            <a:gdLst/>
            <a:ahLst/>
            <a:rect l="l" t="t" r="r" b="b"/>
            <a:pathLst>
              <a:path w="9363" h="707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w="0">
            <a:noFill/>
          </a:ln>
        </p:spPr>
        <p:style>
          <a:lnRef idx="0"/>
          <a:fillRef idx="0"/>
          <a:effectRef idx="0"/>
          <a:fontRef idx="minor"/>
        </p:style>
      </p:sp>
      <p:sp>
        <p:nvSpPr>
          <p:cNvPr id="468" name="Google Shape;172;p1"/>
          <p:cNvSpPr/>
          <p:nvPr/>
        </p:nvSpPr>
        <p:spPr>
          <a:xfrm>
            <a:off x="-689040" y="1001520"/>
            <a:ext cx="97560" cy="169200"/>
          </a:xfrm>
          <a:custGeom>
            <a:avLst/>
            <a:gdLst/>
            <a:ahLst/>
            <a:rect l="l" t="t" r="r" b="b"/>
            <a:pathLst>
              <a:path w="4077" h="7070">
                <a:moveTo>
                  <a:pt x="1" y="1"/>
                </a:moveTo>
                <a:lnTo>
                  <a:pt x="1" y="7069"/>
                </a:lnTo>
                <a:lnTo>
                  <a:pt x="4076" y="7069"/>
                </a:lnTo>
                <a:lnTo>
                  <a:pt x="4076" y="5668"/>
                </a:lnTo>
                <a:lnTo>
                  <a:pt x="1529" y="5668"/>
                </a:lnTo>
                <a:lnTo>
                  <a:pt x="1529" y="1"/>
                </a:lnTo>
                <a:close/>
              </a:path>
            </a:pathLst>
          </a:custGeom>
          <a:solidFill>
            <a:srgbClr val="48ffd5"/>
          </a:solidFill>
          <a:ln w="0">
            <a:noFill/>
          </a:ln>
        </p:spPr>
        <p:style>
          <a:lnRef idx="0"/>
          <a:fillRef idx="0"/>
          <a:effectRef idx="0"/>
          <a:fontRef idx="minor"/>
        </p:style>
      </p:sp>
      <p:sp>
        <p:nvSpPr>
          <p:cNvPr id="469" name="Google Shape;173;p1"/>
          <p:cNvSpPr/>
          <p:nvPr/>
        </p:nvSpPr>
        <p:spPr>
          <a:xfrm>
            <a:off x="12240" y="4484160"/>
            <a:ext cx="155520" cy="203040"/>
          </a:xfrm>
          <a:custGeom>
            <a:avLst/>
            <a:gdLst/>
            <a:ahLst/>
            <a:rect l="l" t="t" r="r" b="b"/>
            <a:pathLst>
              <a:path w="6497" h="8471">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w="0">
            <a:noFill/>
          </a:ln>
        </p:spPr>
        <p:style>
          <a:lnRef idx="0"/>
          <a:fillRef idx="0"/>
          <a:effectRef idx="0"/>
          <a:fontRef idx="minor"/>
        </p:style>
      </p:sp>
      <p:sp>
        <p:nvSpPr>
          <p:cNvPr id="470" name="Google Shape;174;p1"/>
          <p:cNvSpPr/>
          <p:nvPr/>
        </p:nvSpPr>
        <p:spPr>
          <a:xfrm>
            <a:off x="192600" y="4384800"/>
            <a:ext cx="198360" cy="365040"/>
          </a:xfrm>
          <a:custGeom>
            <a:avLst/>
            <a:gdLst/>
            <a:ahLst/>
            <a:rect l="l" t="t" r="r" b="b"/>
            <a:pathLst>
              <a:path w="8280" h="15222">
                <a:moveTo>
                  <a:pt x="6114" y="1"/>
                </a:moveTo>
                <a:lnTo>
                  <a:pt x="0" y="15221"/>
                </a:lnTo>
                <a:lnTo>
                  <a:pt x="2165" y="15221"/>
                </a:lnTo>
                <a:lnTo>
                  <a:pt x="8279" y="1"/>
                </a:lnTo>
                <a:close/>
              </a:path>
            </a:pathLst>
          </a:custGeom>
          <a:solidFill>
            <a:schemeClr val="accent1"/>
          </a:solidFill>
          <a:ln w="0">
            <a:noFill/>
          </a:ln>
        </p:spPr>
        <p:style>
          <a:lnRef idx="0"/>
          <a:fillRef idx="0"/>
          <a:effectRef idx="0"/>
          <a:fontRef idx="minor"/>
        </p:style>
      </p:sp>
      <p:sp>
        <p:nvSpPr>
          <p:cNvPr id="471" name="Google Shape;175;p1"/>
          <p:cNvSpPr/>
          <p:nvPr/>
        </p:nvSpPr>
        <p:spPr>
          <a:xfrm>
            <a:off x="3801960" y="4086720"/>
            <a:ext cx="230400" cy="230400"/>
          </a:xfrm>
          <a:custGeom>
            <a:avLst/>
            <a:gdLst/>
            <a:ahLst/>
            <a:rect l="l" t="t" r="r" b="b"/>
            <a:pathLst>
              <a:path w="9617" h="9618">
                <a:moveTo>
                  <a:pt x="1" y="1"/>
                </a:moveTo>
                <a:lnTo>
                  <a:pt x="1" y="9617"/>
                </a:lnTo>
                <a:lnTo>
                  <a:pt x="9617" y="9617"/>
                </a:lnTo>
                <a:lnTo>
                  <a:pt x="9617" y="1"/>
                </a:lnTo>
                <a:close/>
              </a:path>
            </a:pathLst>
          </a:custGeom>
          <a:solidFill>
            <a:schemeClr val="accent1"/>
          </a:solidFill>
          <a:ln w="0">
            <a:noFill/>
          </a:ln>
        </p:spPr>
        <p:style>
          <a:lnRef idx="0"/>
          <a:fillRef idx="0"/>
          <a:effectRef idx="0"/>
          <a:fontRef idx="minor"/>
        </p:style>
      </p:sp>
      <p:sp>
        <p:nvSpPr>
          <p:cNvPr id="472" name="Google Shape;176;p1"/>
          <p:cNvSpPr/>
          <p:nvPr/>
        </p:nvSpPr>
        <p:spPr>
          <a:xfrm>
            <a:off x="4282560" y="626040"/>
            <a:ext cx="4836600" cy="944280"/>
          </a:xfrm>
          <a:prstGeom prst="rect">
            <a:avLst/>
          </a:prstGeom>
          <a:noFill/>
          <a:ln w="0">
            <a:noFill/>
          </a:ln>
        </p:spPr>
        <p:style>
          <a:lnRef idx="0"/>
          <a:fillRef idx="0"/>
          <a:effectRef idx="0"/>
          <a:fontRef idx="minor"/>
        </p:style>
        <p:txBody>
          <a:bodyPr anchor="t">
            <a:spAutoFit/>
          </a:bodyPr>
          <a:p>
            <a:pPr>
              <a:lnSpc>
                <a:spcPct val="100000"/>
              </a:lnSpc>
              <a:buNone/>
              <a:tabLst>
                <a:tab algn="l" pos="0"/>
              </a:tabLst>
            </a:pPr>
            <a:r>
              <a:rPr b="0" lang="fr-FR" sz="2800" spc="-1" strike="noStrike">
                <a:solidFill>
                  <a:srgbClr val="48ffd5"/>
                </a:solidFill>
                <a:latin typeface="Roboto Black"/>
                <a:ea typeface="Roboto Black"/>
              </a:rPr>
              <a:t>Présentation de mi-parcours</a:t>
            </a:r>
            <a:endParaRPr b="0" lang="fr-FR"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703" name="Google Shape;443;p10"/>
          <p:cNvSpPr/>
          <p:nvPr/>
        </p:nvSpPr>
        <p:spPr>
          <a:xfrm>
            <a:off x="1342440" y="2946240"/>
            <a:ext cx="2326320" cy="380520"/>
          </a:xfrm>
          <a:prstGeom prst="homePlate">
            <a:avLst>
              <a:gd name="adj" fmla="val 50000"/>
            </a:avLst>
          </a:prstGeom>
          <a:solidFill>
            <a:schemeClr val="accent1"/>
          </a:solidFill>
          <a:ln w="0">
            <a:noFill/>
          </a:ln>
        </p:spPr>
        <p:style>
          <a:lnRef idx="0"/>
          <a:fillRef idx="0"/>
          <a:effectRef idx="0"/>
          <a:fontRef idx="minor"/>
        </p:style>
      </p:sp>
      <p:sp>
        <p:nvSpPr>
          <p:cNvPr id="704" name="PlaceHolder 1"/>
          <p:cNvSpPr>
            <a:spLocks noGrp="1"/>
          </p:cNvSpPr>
          <p:nvPr>
            <p:ph type="title"/>
          </p:nvPr>
        </p:nvSpPr>
        <p:spPr>
          <a:xfrm>
            <a:off x="159840" y="637920"/>
            <a:ext cx="8823960" cy="606240"/>
          </a:xfrm>
          <a:prstGeom prst="rect">
            <a:avLst/>
          </a:prstGeom>
          <a:noFill/>
          <a:ln w="0">
            <a:noFill/>
          </a:ln>
        </p:spPr>
        <p:txBody>
          <a:bodyPr tIns="91440" bIns="91440" anchor="b">
            <a:noAutofit/>
          </a:bodyPr>
          <a:p>
            <a:pPr algn="ctr">
              <a:lnSpc>
                <a:spcPct val="100000"/>
              </a:lnSpc>
              <a:buNone/>
              <a:tabLst>
                <a:tab algn="l" pos="0"/>
              </a:tabLst>
            </a:pPr>
            <a:r>
              <a:rPr b="0" lang="fr-FR" sz="3000" spc="-1" strike="noStrike">
                <a:solidFill>
                  <a:srgbClr val="ffffff"/>
                </a:solidFill>
                <a:latin typeface="Roboto Black"/>
                <a:ea typeface="Roboto Black"/>
              </a:rPr>
              <a:t>Implémenter un classificateur</a:t>
            </a:r>
            <a:endParaRPr b="0" lang="fr-FR" sz="3000" spc="-1" strike="noStrike">
              <a:solidFill>
                <a:srgbClr val="000000"/>
              </a:solidFill>
              <a:latin typeface="Arial"/>
            </a:endParaRPr>
          </a:p>
        </p:txBody>
      </p:sp>
      <p:sp>
        <p:nvSpPr>
          <p:cNvPr id="705" name="PlaceHolder 2"/>
          <p:cNvSpPr>
            <a:spLocks noGrp="1"/>
          </p:cNvSpPr>
          <p:nvPr>
            <p:ph type="title"/>
          </p:nvPr>
        </p:nvSpPr>
        <p:spPr>
          <a:xfrm>
            <a:off x="1981440" y="3080520"/>
            <a:ext cx="2075760" cy="195840"/>
          </a:xfrm>
          <a:prstGeom prst="rect">
            <a:avLst/>
          </a:prstGeom>
          <a:noFill/>
          <a:ln w="0">
            <a:noFill/>
          </a:ln>
        </p:spPr>
        <p:txBody>
          <a:bodyPr tIns="91440" bIns="91440" anchor="b">
            <a:noAutofit/>
          </a:bodyPr>
          <a:p>
            <a:pPr>
              <a:lnSpc>
                <a:spcPct val="100000"/>
              </a:lnSpc>
              <a:buNone/>
              <a:tabLst>
                <a:tab algn="l" pos="0"/>
              </a:tabLst>
            </a:pPr>
            <a:r>
              <a:rPr b="0" lang="fr-FR" sz="1100" spc="-1" strike="noStrike">
                <a:solidFill>
                  <a:srgbClr val="000000"/>
                </a:solidFill>
                <a:latin typeface="Roboto Black"/>
                <a:ea typeface="Roboto Black"/>
              </a:rPr>
              <a:t>Bayes</a:t>
            </a:r>
            <a:endParaRPr b="0" lang="fr-FR" sz="1100" spc="-1" strike="noStrike">
              <a:solidFill>
                <a:srgbClr val="000000"/>
              </a:solidFill>
              <a:latin typeface="Arial"/>
            </a:endParaRPr>
          </a:p>
        </p:txBody>
      </p:sp>
      <p:sp>
        <p:nvSpPr>
          <p:cNvPr id="706" name="Google Shape;446;p10"/>
          <p:cNvSpPr/>
          <p:nvPr/>
        </p:nvSpPr>
        <p:spPr>
          <a:xfrm>
            <a:off x="0" y="1197720"/>
            <a:ext cx="914364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sp>
        <p:nvSpPr>
          <p:cNvPr id="707" name="Google Shape;447;p10"/>
          <p:cNvSpPr/>
          <p:nvPr/>
        </p:nvSpPr>
        <p:spPr>
          <a:xfrm>
            <a:off x="826920" y="2946600"/>
            <a:ext cx="423720" cy="423720"/>
          </a:xfrm>
          <a:prstGeom prst="ellipse">
            <a:avLst/>
          </a:prstGeom>
          <a:solidFill>
            <a:schemeClr val="accent1"/>
          </a:solidFill>
          <a:ln w="0">
            <a:noFill/>
          </a:ln>
        </p:spPr>
        <p:style>
          <a:lnRef idx="0"/>
          <a:fillRef idx="0"/>
          <a:effectRef idx="0"/>
          <a:fontRef idx="minor"/>
        </p:style>
      </p:sp>
      <p:sp>
        <p:nvSpPr>
          <p:cNvPr id="708" name="Google Shape;448;p10"/>
          <p:cNvSpPr/>
          <p:nvPr/>
        </p:nvSpPr>
        <p:spPr>
          <a:xfrm>
            <a:off x="944280" y="3059640"/>
            <a:ext cx="196920" cy="195840"/>
          </a:xfrm>
          <a:custGeom>
            <a:avLst/>
            <a:gdLst/>
            <a:ahLst/>
            <a:rect l="l" t="t" r="r" b="b"/>
            <a:pathLst>
              <a:path w="86076" h="85619">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w="0">
            <a:noFill/>
          </a:ln>
        </p:spPr>
        <p:style>
          <a:lnRef idx="0"/>
          <a:fillRef idx="0"/>
          <a:effectRef idx="0"/>
          <a:fontRef idx="minor"/>
        </p:style>
      </p:sp>
      <p:sp>
        <p:nvSpPr>
          <p:cNvPr id="709" name="Google Shape;449;p10"/>
          <p:cNvSpPr/>
          <p:nvPr/>
        </p:nvSpPr>
        <p:spPr>
          <a:xfrm>
            <a:off x="3767400" y="2197440"/>
            <a:ext cx="3255840" cy="1932480"/>
          </a:xfrm>
          <a:custGeom>
            <a:avLst/>
            <a:gdLst/>
            <a:ahLst/>
            <a:rect l="l" t="t" r="r" b="b"/>
            <a:pathLst>
              <a:path w="19592" h="19591">
                <a:moveTo>
                  <a:pt x="1" y="0"/>
                </a:moveTo>
                <a:lnTo>
                  <a:pt x="1" y="19591"/>
                </a:lnTo>
                <a:lnTo>
                  <a:pt x="19591" y="19591"/>
                </a:lnTo>
                <a:lnTo>
                  <a:pt x="19591" y="0"/>
                </a:lnTo>
                <a:close/>
              </a:path>
            </a:pathLst>
          </a:custGeom>
          <a:solidFill>
            <a:srgbClr val="ffffff"/>
          </a:solidFill>
          <a:ln w="0">
            <a:noFill/>
          </a:ln>
        </p:spPr>
        <p:style>
          <a:lnRef idx="0"/>
          <a:fillRef idx="0"/>
          <a:effectRef idx="0"/>
          <a:fontRef idx="minor"/>
        </p:style>
      </p:sp>
      <p:sp>
        <p:nvSpPr>
          <p:cNvPr id="710" name="Google Shape;450;p10"/>
          <p:cNvSpPr/>
          <p:nvPr/>
        </p:nvSpPr>
        <p:spPr>
          <a:xfrm>
            <a:off x="7577280" y="1730880"/>
            <a:ext cx="584280" cy="582840"/>
          </a:xfrm>
          <a:custGeom>
            <a:avLst/>
            <a:gdLst/>
            <a:ahLst/>
            <a:rect l="l" t="t" r="r" b="b"/>
            <a:pathLst>
              <a:path w="38512" h="38429">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w="0">
            <a:noFill/>
          </a:ln>
        </p:spPr>
        <p:style>
          <a:lnRef idx="0"/>
          <a:fillRef idx="0"/>
          <a:effectRef idx="0"/>
          <a:fontRef idx="minor"/>
        </p:style>
      </p:sp>
      <p:sp>
        <p:nvSpPr>
          <p:cNvPr id="711" name="Google Shape;451;p10"/>
          <p:cNvSpPr/>
          <p:nvPr/>
        </p:nvSpPr>
        <p:spPr>
          <a:xfrm>
            <a:off x="7107120" y="1832760"/>
            <a:ext cx="431640" cy="430560"/>
          </a:xfrm>
          <a:custGeom>
            <a:avLst/>
            <a:gdLst/>
            <a:ahLst/>
            <a:rect l="l" t="t" r="r" b="b"/>
            <a:pathLst>
              <a:path w="28465" h="28382">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w="0">
            <a:noFill/>
          </a:ln>
        </p:spPr>
        <p:style>
          <a:lnRef idx="0"/>
          <a:fillRef idx="0"/>
          <a:effectRef idx="0"/>
          <a:fontRef idx="minor"/>
        </p:style>
      </p:sp>
      <p:sp>
        <p:nvSpPr>
          <p:cNvPr id="712" name="Google Shape;452;p10"/>
          <p:cNvSpPr/>
          <p:nvPr/>
        </p:nvSpPr>
        <p:spPr>
          <a:xfrm>
            <a:off x="7225560" y="2240640"/>
            <a:ext cx="636480" cy="635040"/>
          </a:xfrm>
          <a:custGeom>
            <a:avLst/>
            <a:gdLst/>
            <a:ahLst/>
            <a:rect l="l" t="t" r="r" b="b"/>
            <a:pathLst>
              <a:path w="41944" h="41861">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w="0">
            <a:noFill/>
          </a:ln>
        </p:spPr>
        <p:style>
          <a:lnRef idx="0"/>
          <a:fillRef idx="0"/>
          <a:effectRef idx="0"/>
          <a:fontRef idx="minor"/>
        </p:style>
      </p:sp>
      <p:pic>
        <p:nvPicPr>
          <p:cNvPr id="713" name="Google Shape;453;p10" descr=""/>
          <p:cNvPicPr/>
          <p:nvPr/>
        </p:nvPicPr>
        <p:blipFill>
          <a:blip r:embed="rId1"/>
          <a:stretch/>
        </p:blipFill>
        <p:spPr>
          <a:xfrm>
            <a:off x="3828600" y="2570400"/>
            <a:ext cx="3194640" cy="11322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PlaceHolder 1"/>
          <p:cNvSpPr>
            <a:spLocks noGrp="1"/>
          </p:cNvSpPr>
          <p:nvPr>
            <p:ph type="title"/>
          </p:nvPr>
        </p:nvSpPr>
        <p:spPr>
          <a:xfrm>
            <a:off x="311760" y="1005840"/>
            <a:ext cx="8520120" cy="606240"/>
          </a:xfrm>
          <a:prstGeom prst="rect">
            <a:avLst/>
          </a:prstGeom>
          <a:noFill/>
          <a:ln w="0">
            <a:noFill/>
          </a:ln>
        </p:spPr>
        <p:txBody>
          <a:bodyPr tIns="91440" bIns="91440" anchor="b">
            <a:noAutofit/>
          </a:bodyPr>
          <a:p>
            <a:pPr algn="ctr">
              <a:lnSpc>
                <a:spcPct val="100000"/>
              </a:lnSpc>
              <a:buNone/>
              <a:tabLst>
                <a:tab algn="l" pos="0"/>
              </a:tabLst>
            </a:pPr>
            <a:r>
              <a:rPr b="0" lang="fr-FR" sz="3000" spc="-1" strike="noStrike">
                <a:solidFill>
                  <a:srgbClr val="ffffff"/>
                </a:solidFill>
                <a:latin typeface="Roboto Black"/>
                <a:ea typeface="Roboto Black"/>
              </a:rPr>
              <a:t>Etudier l’efficacité de ces différents algorithmes.</a:t>
            </a:r>
            <a:br/>
            <a:endParaRPr b="0" lang="fr-FR" sz="3000" spc="-1" strike="noStrike">
              <a:solidFill>
                <a:srgbClr val="000000"/>
              </a:solidFill>
              <a:latin typeface="Arial"/>
            </a:endParaRPr>
          </a:p>
        </p:txBody>
      </p:sp>
      <p:sp>
        <p:nvSpPr>
          <p:cNvPr id="715" name="Google Shape;459;p11"/>
          <p:cNvSpPr/>
          <p:nvPr/>
        </p:nvSpPr>
        <p:spPr>
          <a:xfrm>
            <a:off x="3253320" y="4139640"/>
            <a:ext cx="2999520" cy="357480"/>
          </a:xfrm>
          <a:prstGeom prst="rect">
            <a:avLst/>
          </a:prstGeom>
          <a:noFill/>
          <a:ln w="0">
            <a:noFill/>
          </a:ln>
        </p:spPr>
        <p:style>
          <a:lnRef idx="0"/>
          <a:fillRef idx="0"/>
          <a:effectRef idx="0"/>
          <a:fontRef idx="minor"/>
        </p:style>
      </p:sp>
      <p:sp>
        <p:nvSpPr>
          <p:cNvPr id="716" name="Google Shape;460;p11"/>
          <p:cNvSpPr/>
          <p:nvPr/>
        </p:nvSpPr>
        <p:spPr>
          <a:xfrm>
            <a:off x="311760" y="1234080"/>
            <a:ext cx="852012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sp>
        <p:nvSpPr>
          <p:cNvPr id="717" name="Google Shape;461;p11"/>
          <p:cNvSpPr/>
          <p:nvPr/>
        </p:nvSpPr>
        <p:spPr>
          <a:xfrm>
            <a:off x="219600" y="142920"/>
            <a:ext cx="852012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pic>
        <p:nvPicPr>
          <p:cNvPr id="718" name="Google Shape;462;p11" descr=""/>
          <p:cNvPicPr/>
          <p:nvPr/>
        </p:nvPicPr>
        <p:blipFill>
          <a:blip r:embed="rId1"/>
          <a:stretch/>
        </p:blipFill>
        <p:spPr>
          <a:xfrm>
            <a:off x="2350080" y="1674720"/>
            <a:ext cx="9143640" cy="25221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19" name="Google Shape;467;p12" descr=""/>
          <p:cNvPicPr/>
          <p:nvPr/>
        </p:nvPicPr>
        <p:blipFill>
          <a:blip r:embed="rId1"/>
          <a:stretch/>
        </p:blipFill>
        <p:spPr>
          <a:xfrm>
            <a:off x="311760" y="1577880"/>
            <a:ext cx="5433840" cy="2961000"/>
          </a:xfrm>
          <a:prstGeom prst="rect">
            <a:avLst/>
          </a:prstGeom>
          <a:ln w="0">
            <a:noFill/>
          </a:ln>
        </p:spPr>
      </p:pic>
      <p:sp>
        <p:nvSpPr>
          <p:cNvPr id="720" name="PlaceHolder 1"/>
          <p:cNvSpPr>
            <a:spLocks noGrp="1"/>
          </p:cNvSpPr>
          <p:nvPr>
            <p:ph type="title"/>
          </p:nvPr>
        </p:nvSpPr>
        <p:spPr>
          <a:xfrm>
            <a:off x="311760" y="644400"/>
            <a:ext cx="8520120" cy="606240"/>
          </a:xfrm>
          <a:prstGeom prst="rect">
            <a:avLst/>
          </a:prstGeom>
          <a:noFill/>
          <a:ln w="0">
            <a:noFill/>
          </a:ln>
        </p:spPr>
        <p:txBody>
          <a:bodyPr tIns="91440" bIns="91440" anchor="b">
            <a:noAutofit/>
          </a:bodyPr>
          <a:p>
            <a:pPr algn="ctr">
              <a:lnSpc>
                <a:spcPct val="100000"/>
              </a:lnSpc>
              <a:buNone/>
              <a:tabLst>
                <a:tab algn="l" pos="0"/>
              </a:tabLst>
            </a:pPr>
            <a:r>
              <a:rPr b="0" lang="fr-FR" sz="3000" spc="-1" strike="noStrike">
                <a:solidFill>
                  <a:srgbClr val="ffffff"/>
                </a:solidFill>
                <a:latin typeface="Roboto Black"/>
                <a:ea typeface="Roboto Black"/>
              </a:rPr>
              <a:t>L’interface graphique</a:t>
            </a:r>
            <a:endParaRPr b="0" lang="fr-FR" sz="3000" spc="-1" strike="noStrike">
              <a:solidFill>
                <a:srgbClr val="000000"/>
              </a:solidFill>
              <a:latin typeface="Arial"/>
            </a:endParaRPr>
          </a:p>
        </p:txBody>
      </p:sp>
      <p:sp>
        <p:nvSpPr>
          <p:cNvPr id="721" name="Google Shape;469;p12"/>
          <p:cNvSpPr/>
          <p:nvPr/>
        </p:nvSpPr>
        <p:spPr>
          <a:xfrm flipH="1" rot="10800000">
            <a:off x="1650600" y="2590200"/>
            <a:ext cx="3845520" cy="360"/>
          </a:xfrm>
          <a:custGeom>
            <a:avLst/>
            <a:gdLst/>
            <a:ahLst/>
            <a:rect l="l" t="t" r="r" b="b"/>
            <a:pathLst>
              <a:path w="21600" h="21600">
                <a:moveTo>
                  <a:pt x="0" y="0"/>
                </a:moveTo>
                <a:lnTo>
                  <a:pt x="21600" y="21600"/>
                </a:lnTo>
              </a:path>
            </a:pathLst>
          </a:custGeom>
          <a:noFill/>
          <a:ln w="28575">
            <a:solidFill>
              <a:srgbClr val="ffffff"/>
            </a:solidFill>
            <a:round/>
            <a:headEnd len="med" type="oval" w="med"/>
            <a:tailEnd len="med" type="oval" w="med"/>
          </a:ln>
        </p:spPr>
        <p:style>
          <a:lnRef idx="0"/>
          <a:fillRef idx="0"/>
          <a:effectRef idx="0"/>
          <a:fontRef idx="minor"/>
        </p:style>
      </p:sp>
      <p:sp>
        <p:nvSpPr>
          <p:cNvPr id="722" name="Google Shape;470;p12"/>
          <p:cNvSpPr/>
          <p:nvPr/>
        </p:nvSpPr>
        <p:spPr>
          <a:xfrm flipH="1" rot="10800000">
            <a:off x="1869840" y="3137400"/>
            <a:ext cx="3625560" cy="11520"/>
          </a:xfrm>
          <a:custGeom>
            <a:avLst/>
            <a:gdLst/>
            <a:ahLst/>
            <a:rect l="l" t="t" r="r" b="b"/>
            <a:pathLst>
              <a:path w="21600" h="21600">
                <a:moveTo>
                  <a:pt x="0" y="0"/>
                </a:moveTo>
                <a:lnTo>
                  <a:pt x="21600" y="21600"/>
                </a:lnTo>
              </a:path>
            </a:pathLst>
          </a:custGeom>
          <a:noFill/>
          <a:ln w="28575">
            <a:solidFill>
              <a:srgbClr val="ffffff"/>
            </a:solidFill>
            <a:round/>
            <a:headEnd len="med" type="oval" w="med"/>
            <a:tailEnd len="med" type="oval" w="med"/>
          </a:ln>
        </p:spPr>
        <p:style>
          <a:lnRef idx="0"/>
          <a:fillRef idx="0"/>
          <a:effectRef idx="0"/>
          <a:fontRef idx="minor"/>
        </p:style>
      </p:sp>
      <p:sp>
        <p:nvSpPr>
          <p:cNvPr id="723" name="Google Shape;471;p12"/>
          <p:cNvSpPr/>
          <p:nvPr/>
        </p:nvSpPr>
        <p:spPr>
          <a:xfrm flipH="1" rot="10800000">
            <a:off x="788760" y="3661920"/>
            <a:ext cx="4707360" cy="10080"/>
          </a:xfrm>
          <a:custGeom>
            <a:avLst/>
            <a:gdLst/>
            <a:ahLst/>
            <a:rect l="l" t="t" r="r" b="b"/>
            <a:pathLst>
              <a:path w="21600" h="21600">
                <a:moveTo>
                  <a:pt x="0" y="0"/>
                </a:moveTo>
                <a:lnTo>
                  <a:pt x="21600" y="21600"/>
                </a:lnTo>
              </a:path>
            </a:pathLst>
          </a:custGeom>
          <a:noFill/>
          <a:ln w="28575">
            <a:solidFill>
              <a:srgbClr val="ffffff"/>
            </a:solidFill>
            <a:round/>
            <a:headEnd len="med" type="oval" w="med"/>
            <a:tailEnd len="med" type="oval" w="med"/>
          </a:ln>
        </p:spPr>
        <p:style>
          <a:lnRef idx="0"/>
          <a:fillRef idx="0"/>
          <a:effectRef idx="0"/>
          <a:fontRef idx="minor"/>
        </p:style>
      </p:sp>
      <p:sp>
        <p:nvSpPr>
          <p:cNvPr id="724" name="PlaceHolder 2"/>
          <p:cNvSpPr>
            <a:spLocks noGrp="1"/>
          </p:cNvSpPr>
          <p:nvPr>
            <p:ph type="subTitle"/>
          </p:nvPr>
        </p:nvSpPr>
        <p:spPr>
          <a:xfrm>
            <a:off x="5745960" y="2574720"/>
            <a:ext cx="2634480" cy="500400"/>
          </a:xfrm>
          <a:prstGeom prst="rect">
            <a:avLst/>
          </a:prstGeom>
          <a:noFill/>
          <a:ln w="0">
            <a:noFill/>
          </a:ln>
        </p:spPr>
        <p:txBody>
          <a:bodyPr tIns="91440" bIns="91440" anchor="t">
            <a:noAutofit/>
          </a:bodyPr>
          <a:p>
            <a:pPr>
              <a:lnSpc>
                <a:spcPct val="115000"/>
              </a:lnSpc>
              <a:spcAft>
                <a:spcPts val="1599"/>
              </a:spcAft>
              <a:buNone/>
              <a:tabLst>
                <a:tab algn="l" pos="0"/>
              </a:tabLst>
            </a:pPr>
            <a:r>
              <a:rPr b="0" lang="fr-FR" sz="900" spc="-1" strike="noStrike">
                <a:solidFill>
                  <a:srgbClr val="ffffff"/>
                </a:solidFill>
                <a:latin typeface="Roboto Light"/>
                <a:ea typeface="Roboto Light"/>
              </a:rPr>
              <a:t>Pour vérifier les mots redondants et les auteurs</a:t>
            </a:r>
            <a:endParaRPr b="0" lang="fr-FR" sz="900" spc="-1" strike="noStrike">
              <a:latin typeface="Arial"/>
            </a:endParaRPr>
          </a:p>
        </p:txBody>
      </p:sp>
      <p:sp>
        <p:nvSpPr>
          <p:cNvPr id="725" name="PlaceHolder 3"/>
          <p:cNvSpPr>
            <a:spLocks noGrp="1"/>
          </p:cNvSpPr>
          <p:nvPr>
            <p:ph type="subTitle"/>
          </p:nvPr>
        </p:nvSpPr>
        <p:spPr>
          <a:xfrm>
            <a:off x="5745960" y="3153600"/>
            <a:ext cx="2634480" cy="500400"/>
          </a:xfrm>
          <a:prstGeom prst="rect">
            <a:avLst/>
          </a:prstGeom>
          <a:noFill/>
          <a:ln w="0">
            <a:noFill/>
          </a:ln>
        </p:spPr>
        <p:txBody>
          <a:bodyPr tIns="91440" bIns="91440" anchor="t">
            <a:noAutofit/>
          </a:bodyPr>
          <a:p>
            <a:pPr>
              <a:lnSpc>
                <a:spcPct val="115000"/>
              </a:lnSpc>
              <a:spcAft>
                <a:spcPts val="1599"/>
              </a:spcAft>
              <a:buNone/>
              <a:tabLst>
                <a:tab algn="l" pos="0"/>
              </a:tabLst>
            </a:pPr>
            <a:r>
              <a:rPr b="0" lang="fr-FR" sz="900" spc="-1" strike="noStrike">
                <a:solidFill>
                  <a:srgbClr val="ffffff"/>
                </a:solidFill>
                <a:latin typeface="Roboto Light"/>
                <a:ea typeface="Roboto Light"/>
              </a:rPr>
              <a:t>Pour sélectionner le fichier</a:t>
            </a:r>
            <a:endParaRPr b="0" lang="fr-FR" sz="900" spc="-1" strike="noStrike">
              <a:latin typeface="Arial"/>
            </a:endParaRPr>
          </a:p>
        </p:txBody>
      </p:sp>
      <p:sp>
        <p:nvSpPr>
          <p:cNvPr id="726" name="PlaceHolder 4"/>
          <p:cNvSpPr>
            <a:spLocks noGrp="1"/>
          </p:cNvSpPr>
          <p:nvPr>
            <p:ph type="subTitle"/>
          </p:nvPr>
        </p:nvSpPr>
        <p:spPr>
          <a:xfrm>
            <a:off x="5745960" y="3661560"/>
            <a:ext cx="2334960" cy="500400"/>
          </a:xfrm>
          <a:prstGeom prst="rect">
            <a:avLst/>
          </a:prstGeom>
          <a:noFill/>
          <a:ln w="0">
            <a:noFill/>
          </a:ln>
        </p:spPr>
        <p:txBody>
          <a:bodyPr tIns="91440" bIns="91440" anchor="t">
            <a:noAutofit/>
          </a:bodyPr>
          <a:p>
            <a:pPr>
              <a:lnSpc>
                <a:spcPct val="115000"/>
              </a:lnSpc>
              <a:spcAft>
                <a:spcPts val="1599"/>
              </a:spcAft>
              <a:buNone/>
              <a:tabLst>
                <a:tab algn="l" pos="0"/>
              </a:tabLst>
            </a:pPr>
            <a:r>
              <a:rPr b="0" lang="fr-FR" sz="900" spc="-1" strike="noStrike">
                <a:solidFill>
                  <a:srgbClr val="ffffff"/>
                </a:solidFill>
                <a:latin typeface="Roboto Light"/>
                <a:ea typeface="Roboto Light"/>
              </a:rPr>
              <a:t>Pour choisir l’algorithm</a:t>
            </a:r>
            <a:endParaRPr b="0" lang="fr-FR" sz="900" spc="-1" strike="noStrike">
              <a:latin typeface="Arial"/>
            </a:endParaRPr>
          </a:p>
        </p:txBody>
      </p:sp>
      <p:sp>
        <p:nvSpPr>
          <p:cNvPr id="727" name="PlaceHolder 5"/>
          <p:cNvSpPr>
            <a:spLocks noGrp="1"/>
          </p:cNvSpPr>
          <p:nvPr>
            <p:ph type="title"/>
          </p:nvPr>
        </p:nvSpPr>
        <p:spPr>
          <a:xfrm>
            <a:off x="5745960" y="2400480"/>
            <a:ext cx="2075760" cy="195840"/>
          </a:xfrm>
          <a:prstGeom prst="rect">
            <a:avLst/>
          </a:prstGeom>
          <a:noFill/>
          <a:ln w="0">
            <a:noFill/>
          </a:ln>
        </p:spPr>
        <p:txBody>
          <a:bodyPr tIns="91440" bIns="91440" anchor="t">
            <a:noAutofit/>
          </a:bodyPr>
          <a:p>
            <a:pPr>
              <a:lnSpc>
                <a:spcPct val="100000"/>
              </a:lnSpc>
              <a:buNone/>
              <a:tabLst>
                <a:tab algn="l" pos="0"/>
              </a:tabLst>
            </a:pPr>
            <a:r>
              <a:rPr b="0" lang="fr-FR" sz="1000" spc="-1" strike="noStrike">
                <a:solidFill>
                  <a:srgbClr val="ffffff"/>
                </a:solidFill>
                <a:latin typeface="Roboto Black"/>
                <a:ea typeface="Roboto Black"/>
              </a:rPr>
              <a:t>BOUTONS</a:t>
            </a:r>
            <a:endParaRPr b="0" lang="fr-FR" sz="1000" spc="-1" strike="noStrike">
              <a:solidFill>
                <a:srgbClr val="000000"/>
              </a:solidFill>
              <a:latin typeface="Arial"/>
            </a:endParaRPr>
          </a:p>
        </p:txBody>
      </p:sp>
      <p:sp>
        <p:nvSpPr>
          <p:cNvPr id="728" name="PlaceHolder 6"/>
          <p:cNvSpPr>
            <a:spLocks noGrp="1"/>
          </p:cNvSpPr>
          <p:nvPr>
            <p:ph type="title"/>
          </p:nvPr>
        </p:nvSpPr>
        <p:spPr>
          <a:xfrm>
            <a:off x="5745960" y="2880000"/>
            <a:ext cx="2462760" cy="195840"/>
          </a:xfrm>
          <a:prstGeom prst="rect">
            <a:avLst/>
          </a:prstGeom>
          <a:noFill/>
          <a:ln w="0">
            <a:noFill/>
          </a:ln>
        </p:spPr>
        <p:txBody>
          <a:bodyPr tIns="91440" bIns="91440" anchor="t">
            <a:noAutofit/>
          </a:bodyPr>
          <a:p>
            <a:pPr>
              <a:lnSpc>
                <a:spcPct val="100000"/>
              </a:lnSpc>
              <a:buNone/>
              <a:tabLst>
                <a:tab algn="l" pos="0"/>
              </a:tabLst>
            </a:pPr>
            <a:r>
              <a:rPr b="0" lang="fr-FR" sz="1000" spc="-1" strike="noStrike">
                <a:solidFill>
                  <a:srgbClr val="ffffff"/>
                </a:solidFill>
                <a:latin typeface="Roboto Black"/>
                <a:ea typeface="Roboto Black"/>
              </a:rPr>
              <a:t>OUVERTURE EXPLORATEUR FICHIERS</a:t>
            </a:r>
            <a:endParaRPr b="0" lang="fr-FR" sz="1000" spc="-1" strike="noStrike">
              <a:solidFill>
                <a:srgbClr val="000000"/>
              </a:solidFill>
              <a:latin typeface="Arial"/>
            </a:endParaRPr>
          </a:p>
        </p:txBody>
      </p:sp>
      <p:sp>
        <p:nvSpPr>
          <p:cNvPr id="729" name="PlaceHolder 7"/>
          <p:cNvSpPr>
            <a:spLocks noGrp="1"/>
          </p:cNvSpPr>
          <p:nvPr>
            <p:ph type="title"/>
          </p:nvPr>
        </p:nvSpPr>
        <p:spPr>
          <a:xfrm>
            <a:off x="5745960" y="3491280"/>
            <a:ext cx="2075760" cy="195840"/>
          </a:xfrm>
          <a:prstGeom prst="rect">
            <a:avLst/>
          </a:prstGeom>
          <a:noFill/>
          <a:ln w="0">
            <a:noFill/>
          </a:ln>
        </p:spPr>
        <p:txBody>
          <a:bodyPr tIns="91440" bIns="91440" anchor="t">
            <a:noAutofit/>
          </a:bodyPr>
          <a:p>
            <a:pPr>
              <a:lnSpc>
                <a:spcPct val="100000"/>
              </a:lnSpc>
              <a:buNone/>
              <a:tabLst>
                <a:tab algn="l" pos="0"/>
              </a:tabLst>
            </a:pPr>
            <a:r>
              <a:rPr b="0" lang="fr-FR" sz="1000" spc="-1" strike="noStrike">
                <a:solidFill>
                  <a:srgbClr val="ffffff"/>
                </a:solidFill>
                <a:latin typeface="Roboto Black"/>
                <a:ea typeface="Roboto Black"/>
              </a:rPr>
              <a:t>MENU DÉROULANT</a:t>
            </a:r>
            <a:endParaRPr b="0" lang="fr-FR" sz="1000" spc="-1" strike="noStrike">
              <a:solidFill>
                <a:srgbClr val="000000"/>
              </a:solidFill>
              <a:latin typeface="Arial"/>
            </a:endParaRPr>
          </a:p>
        </p:txBody>
      </p:sp>
      <p:sp>
        <p:nvSpPr>
          <p:cNvPr id="730" name="Google Shape;478;p12"/>
          <p:cNvSpPr/>
          <p:nvPr/>
        </p:nvSpPr>
        <p:spPr>
          <a:xfrm>
            <a:off x="311760" y="1191600"/>
            <a:ext cx="852012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sp>
        <p:nvSpPr>
          <p:cNvPr id="731" name="Google Shape;479;p12"/>
          <p:cNvSpPr/>
          <p:nvPr/>
        </p:nvSpPr>
        <p:spPr>
          <a:xfrm>
            <a:off x="568080" y="3449520"/>
            <a:ext cx="219600" cy="222120"/>
          </a:xfrm>
          <a:custGeom>
            <a:avLst/>
            <a:gdLst/>
            <a:ahLst/>
            <a:rect l="l" t="t" r="r" b="b"/>
            <a:pathLst>
              <a:path w="21600" h="21600">
                <a:moveTo>
                  <a:pt x="0" y="0"/>
                </a:moveTo>
                <a:lnTo>
                  <a:pt x="21600" y="21600"/>
                </a:lnTo>
              </a:path>
            </a:pathLst>
          </a:custGeom>
          <a:noFill/>
          <a:ln w="28575">
            <a:solidFill>
              <a:srgbClr val="ffffff"/>
            </a:solidFill>
            <a:round/>
            <a:headEnd len="med" type="oval" w="med"/>
            <a:tailEnd len="med" type="oval"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2" name="Google Shape;484;p13"/>
          <p:cNvSpPr/>
          <p:nvPr/>
        </p:nvSpPr>
        <p:spPr>
          <a:xfrm rot="18426600">
            <a:off x="2948040" y="637200"/>
            <a:ext cx="755280" cy="873720"/>
          </a:xfrm>
          <a:custGeom>
            <a:avLst/>
            <a:gdLst/>
            <a:ahLst/>
            <a:rect l="l" t="t" r="r" b="b"/>
            <a:pathLst>
              <a:path w="23601" h="27306">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cap="rnd" w="13850">
            <a:solidFill>
              <a:srgbClr val="48ffd5"/>
            </a:solidFill>
            <a:miter/>
          </a:ln>
        </p:spPr>
        <p:style>
          <a:lnRef idx="0"/>
          <a:fillRef idx="0"/>
          <a:effectRef idx="0"/>
          <a:fontRef idx="minor"/>
        </p:style>
      </p:sp>
      <p:sp>
        <p:nvSpPr>
          <p:cNvPr id="733" name="Google Shape;485;p13"/>
          <p:cNvSpPr/>
          <p:nvPr/>
        </p:nvSpPr>
        <p:spPr>
          <a:xfrm>
            <a:off x="5784840" y="3706920"/>
            <a:ext cx="1373400" cy="1113480"/>
          </a:xfrm>
          <a:custGeom>
            <a:avLst/>
            <a:gdLst/>
            <a:ahLst/>
            <a:rect l="l" t="t" r="r" b="b"/>
            <a:pathLst>
              <a:path w="25645" h="20789">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cap="rnd" w="13850">
            <a:solidFill>
              <a:srgbClr val="48ffd5"/>
            </a:solidFill>
            <a:miter/>
          </a:ln>
        </p:spPr>
        <p:style>
          <a:lnRef idx="0"/>
          <a:fillRef idx="0"/>
          <a:effectRef idx="0"/>
          <a:fontRef idx="minor"/>
        </p:style>
      </p:sp>
      <p:sp>
        <p:nvSpPr>
          <p:cNvPr id="734" name="Google Shape;486;p13"/>
          <p:cNvSpPr/>
          <p:nvPr/>
        </p:nvSpPr>
        <p:spPr>
          <a:xfrm>
            <a:off x="0" y="2933640"/>
            <a:ext cx="2562840" cy="2559960"/>
          </a:xfrm>
          <a:custGeom>
            <a:avLst/>
            <a:gdLst/>
            <a:ahLst/>
            <a:rect l="l" t="t" r="r" b="b"/>
            <a:pathLst>
              <a:path w="39235" h="39191">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a:solidFill>
              <a:srgbClr val="1effc1"/>
            </a:solidFill>
            <a:miter/>
          </a:ln>
        </p:spPr>
        <p:style>
          <a:lnRef idx="0"/>
          <a:fillRef idx="0"/>
          <a:effectRef idx="0"/>
          <a:fontRef idx="minor"/>
        </p:style>
      </p:sp>
      <p:sp>
        <p:nvSpPr>
          <p:cNvPr id="735" name="Google Shape;487;p13"/>
          <p:cNvSpPr/>
          <p:nvPr/>
        </p:nvSpPr>
        <p:spPr>
          <a:xfrm>
            <a:off x="6102000" y="3732120"/>
            <a:ext cx="837360" cy="839520"/>
          </a:xfrm>
          <a:custGeom>
            <a:avLst/>
            <a:gdLst/>
            <a:ahLst/>
            <a:rect l="l" t="t" r="r" b="b"/>
            <a:pathLst>
              <a:path w="15635" h="15677">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w="0">
            <a:noFill/>
          </a:ln>
        </p:spPr>
        <p:style>
          <a:lnRef idx="0"/>
          <a:fillRef idx="0"/>
          <a:effectRef idx="0"/>
          <a:fontRef idx="minor"/>
        </p:style>
      </p:sp>
      <p:sp>
        <p:nvSpPr>
          <p:cNvPr id="736" name="Google Shape;488;p13"/>
          <p:cNvSpPr/>
          <p:nvPr/>
        </p:nvSpPr>
        <p:spPr>
          <a:xfrm rot="18426600">
            <a:off x="3031920" y="863280"/>
            <a:ext cx="501480" cy="500040"/>
          </a:xfrm>
          <a:custGeom>
            <a:avLst/>
            <a:gdLst/>
            <a:ahLst/>
            <a:rect l="l" t="t" r="r" b="b"/>
            <a:pathLst>
              <a:path w="15677" h="15634">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w="0">
            <a:noFill/>
          </a:ln>
        </p:spPr>
        <p:style>
          <a:lnRef idx="0"/>
          <a:fillRef idx="0"/>
          <a:effectRef idx="0"/>
          <a:fontRef idx="minor"/>
        </p:style>
      </p:sp>
      <p:sp>
        <p:nvSpPr>
          <p:cNvPr id="737" name="Google Shape;489;p13"/>
          <p:cNvSpPr/>
          <p:nvPr/>
        </p:nvSpPr>
        <p:spPr>
          <a:xfrm>
            <a:off x="6406200" y="804240"/>
            <a:ext cx="267480" cy="59040"/>
          </a:xfrm>
          <a:custGeom>
            <a:avLst/>
            <a:gdLst/>
            <a:ahLst/>
            <a:rect l="l" t="t" r="r" b="b"/>
            <a:pathLst>
              <a:path w="5964" h="1321">
                <a:moveTo>
                  <a:pt x="0" y="0"/>
                </a:moveTo>
                <a:lnTo>
                  <a:pt x="0" y="1321"/>
                </a:lnTo>
                <a:lnTo>
                  <a:pt x="5964" y="1321"/>
                </a:lnTo>
                <a:lnTo>
                  <a:pt x="5964" y="0"/>
                </a:lnTo>
                <a:close/>
              </a:path>
            </a:pathLst>
          </a:custGeom>
          <a:solidFill>
            <a:srgbClr val="ffffff"/>
          </a:solidFill>
          <a:ln w="0">
            <a:noFill/>
          </a:ln>
        </p:spPr>
        <p:style>
          <a:lnRef idx="0"/>
          <a:fillRef idx="0"/>
          <a:effectRef idx="0"/>
          <a:fontRef idx="minor"/>
        </p:style>
      </p:sp>
      <p:sp>
        <p:nvSpPr>
          <p:cNvPr id="738" name="Google Shape;490;p13"/>
          <p:cNvSpPr/>
          <p:nvPr/>
        </p:nvSpPr>
        <p:spPr>
          <a:xfrm>
            <a:off x="6828840" y="804240"/>
            <a:ext cx="1568520" cy="59040"/>
          </a:xfrm>
          <a:custGeom>
            <a:avLst/>
            <a:gdLst/>
            <a:ahLst/>
            <a:rect l="l" t="t" r="r" b="b"/>
            <a:pathLst>
              <a:path w="34932" h="1321">
                <a:moveTo>
                  <a:pt x="0" y="0"/>
                </a:moveTo>
                <a:lnTo>
                  <a:pt x="0" y="1321"/>
                </a:lnTo>
                <a:lnTo>
                  <a:pt x="34931" y="1321"/>
                </a:lnTo>
                <a:lnTo>
                  <a:pt x="34931" y="0"/>
                </a:lnTo>
                <a:close/>
              </a:path>
            </a:pathLst>
          </a:custGeom>
          <a:solidFill>
            <a:schemeClr val="accent1"/>
          </a:solidFill>
          <a:ln w="0">
            <a:noFill/>
          </a:ln>
        </p:spPr>
        <p:style>
          <a:lnRef idx="0"/>
          <a:fillRef idx="0"/>
          <a:effectRef idx="0"/>
          <a:fontRef idx="minor"/>
        </p:style>
      </p:sp>
      <p:sp>
        <p:nvSpPr>
          <p:cNvPr id="739" name="Google Shape;491;p13"/>
          <p:cNvSpPr/>
          <p:nvPr/>
        </p:nvSpPr>
        <p:spPr>
          <a:xfrm>
            <a:off x="6406200" y="983880"/>
            <a:ext cx="267480" cy="60840"/>
          </a:xfrm>
          <a:custGeom>
            <a:avLst/>
            <a:gdLst/>
            <a:ahLst/>
            <a:rect l="l" t="t" r="r" b="b"/>
            <a:pathLst>
              <a:path w="5964" h="1364">
                <a:moveTo>
                  <a:pt x="0" y="0"/>
                </a:moveTo>
                <a:lnTo>
                  <a:pt x="0" y="1364"/>
                </a:lnTo>
                <a:lnTo>
                  <a:pt x="5964" y="1364"/>
                </a:lnTo>
                <a:lnTo>
                  <a:pt x="5964" y="0"/>
                </a:lnTo>
                <a:close/>
              </a:path>
            </a:pathLst>
          </a:custGeom>
          <a:solidFill>
            <a:schemeClr val="accent1"/>
          </a:solidFill>
          <a:ln w="0">
            <a:noFill/>
          </a:ln>
        </p:spPr>
        <p:style>
          <a:lnRef idx="0"/>
          <a:fillRef idx="0"/>
          <a:effectRef idx="0"/>
          <a:fontRef idx="minor"/>
        </p:style>
      </p:sp>
      <p:sp>
        <p:nvSpPr>
          <p:cNvPr id="740" name="Google Shape;492;p13"/>
          <p:cNvSpPr/>
          <p:nvPr/>
        </p:nvSpPr>
        <p:spPr>
          <a:xfrm>
            <a:off x="6828840" y="983880"/>
            <a:ext cx="1568520" cy="60840"/>
          </a:xfrm>
          <a:custGeom>
            <a:avLst/>
            <a:gdLst/>
            <a:ahLst/>
            <a:rect l="l" t="t" r="r" b="b"/>
            <a:pathLst>
              <a:path w="34932" h="1364">
                <a:moveTo>
                  <a:pt x="0" y="0"/>
                </a:moveTo>
                <a:lnTo>
                  <a:pt x="0" y="1364"/>
                </a:lnTo>
                <a:lnTo>
                  <a:pt x="34931" y="1364"/>
                </a:lnTo>
                <a:lnTo>
                  <a:pt x="34931" y="0"/>
                </a:lnTo>
                <a:close/>
              </a:path>
            </a:pathLst>
          </a:custGeom>
          <a:solidFill>
            <a:srgbClr val="ffffff"/>
          </a:solidFill>
          <a:ln w="0">
            <a:noFill/>
          </a:ln>
        </p:spPr>
        <p:style>
          <a:lnRef idx="0"/>
          <a:fillRef idx="0"/>
          <a:effectRef idx="0"/>
          <a:fontRef idx="minor"/>
        </p:style>
      </p:sp>
      <p:sp>
        <p:nvSpPr>
          <p:cNvPr id="741" name="Google Shape;493;p13"/>
          <p:cNvSpPr/>
          <p:nvPr/>
        </p:nvSpPr>
        <p:spPr>
          <a:xfrm>
            <a:off x="6406200" y="1165680"/>
            <a:ext cx="267480" cy="59040"/>
          </a:xfrm>
          <a:custGeom>
            <a:avLst/>
            <a:gdLst/>
            <a:ahLst/>
            <a:rect l="l" t="t" r="r" b="b"/>
            <a:pathLst>
              <a:path w="5964" h="1321">
                <a:moveTo>
                  <a:pt x="0" y="0"/>
                </a:moveTo>
                <a:lnTo>
                  <a:pt x="0" y="1321"/>
                </a:lnTo>
                <a:lnTo>
                  <a:pt x="5964" y="1321"/>
                </a:lnTo>
                <a:lnTo>
                  <a:pt x="5964" y="0"/>
                </a:lnTo>
                <a:close/>
              </a:path>
            </a:pathLst>
          </a:custGeom>
          <a:solidFill>
            <a:schemeClr val="accent1"/>
          </a:solidFill>
          <a:ln w="0">
            <a:noFill/>
          </a:ln>
        </p:spPr>
        <p:style>
          <a:lnRef idx="0"/>
          <a:fillRef idx="0"/>
          <a:effectRef idx="0"/>
          <a:fontRef idx="minor"/>
        </p:style>
      </p:sp>
      <p:sp>
        <p:nvSpPr>
          <p:cNvPr id="742" name="Google Shape;494;p13"/>
          <p:cNvSpPr/>
          <p:nvPr/>
        </p:nvSpPr>
        <p:spPr>
          <a:xfrm>
            <a:off x="6828840" y="1165680"/>
            <a:ext cx="990720" cy="59040"/>
          </a:xfrm>
          <a:custGeom>
            <a:avLst/>
            <a:gdLst/>
            <a:ahLst/>
            <a:rect l="l" t="t" r="r" b="b"/>
            <a:pathLst>
              <a:path w="22067" h="1321">
                <a:moveTo>
                  <a:pt x="0" y="0"/>
                </a:moveTo>
                <a:lnTo>
                  <a:pt x="0" y="1321"/>
                </a:lnTo>
                <a:lnTo>
                  <a:pt x="22066" y="1321"/>
                </a:lnTo>
                <a:lnTo>
                  <a:pt x="22066" y="0"/>
                </a:lnTo>
                <a:close/>
              </a:path>
            </a:pathLst>
          </a:custGeom>
          <a:solidFill>
            <a:schemeClr val="accent1"/>
          </a:solidFill>
          <a:ln w="0">
            <a:noFill/>
          </a:ln>
        </p:spPr>
        <p:style>
          <a:lnRef idx="0"/>
          <a:fillRef idx="0"/>
          <a:effectRef idx="0"/>
          <a:fontRef idx="minor"/>
        </p:style>
      </p:sp>
      <p:sp>
        <p:nvSpPr>
          <p:cNvPr id="743" name="Google Shape;495;p13"/>
          <p:cNvSpPr/>
          <p:nvPr/>
        </p:nvSpPr>
        <p:spPr>
          <a:xfrm>
            <a:off x="6406200" y="1347480"/>
            <a:ext cx="267480" cy="59040"/>
          </a:xfrm>
          <a:custGeom>
            <a:avLst/>
            <a:gdLst/>
            <a:ahLst/>
            <a:rect l="l" t="t" r="r" b="b"/>
            <a:pathLst>
              <a:path w="5964" h="1321">
                <a:moveTo>
                  <a:pt x="0" y="0"/>
                </a:moveTo>
                <a:lnTo>
                  <a:pt x="0" y="1321"/>
                </a:lnTo>
                <a:lnTo>
                  <a:pt x="5964" y="1321"/>
                </a:lnTo>
                <a:lnTo>
                  <a:pt x="5964" y="0"/>
                </a:lnTo>
                <a:close/>
              </a:path>
            </a:pathLst>
          </a:custGeom>
          <a:solidFill>
            <a:srgbClr val="0e2a47"/>
          </a:solidFill>
          <a:ln w="0">
            <a:noFill/>
          </a:ln>
        </p:spPr>
        <p:style>
          <a:lnRef idx="0"/>
          <a:fillRef idx="0"/>
          <a:effectRef idx="0"/>
          <a:fontRef idx="minor"/>
        </p:style>
      </p:sp>
      <p:sp>
        <p:nvSpPr>
          <p:cNvPr id="744" name="Google Shape;496;p13"/>
          <p:cNvSpPr/>
          <p:nvPr/>
        </p:nvSpPr>
        <p:spPr>
          <a:xfrm>
            <a:off x="6828840" y="1347480"/>
            <a:ext cx="990720" cy="59040"/>
          </a:xfrm>
          <a:custGeom>
            <a:avLst/>
            <a:gdLst/>
            <a:ahLst/>
            <a:rect l="l" t="t" r="r" b="b"/>
            <a:pathLst>
              <a:path w="22067" h="1321">
                <a:moveTo>
                  <a:pt x="0" y="0"/>
                </a:moveTo>
                <a:lnTo>
                  <a:pt x="0" y="1321"/>
                </a:lnTo>
                <a:lnTo>
                  <a:pt x="22066" y="1321"/>
                </a:lnTo>
                <a:lnTo>
                  <a:pt x="22066" y="0"/>
                </a:lnTo>
                <a:close/>
              </a:path>
            </a:pathLst>
          </a:custGeom>
          <a:solidFill>
            <a:schemeClr val="accent1"/>
          </a:solidFill>
          <a:ln w="0">
            <a:noFill/>
          </a:ln>
        </p:spPr>
        <p:style>
          <a:lnRef idx="0"/>
          <a:fillRef idx="0"/>
          <a:effectRef idx="0"/>
          <a:fontRef idx="minor"/>
        </p:style>
      </p:sp>
      <p:sp>
        <p:nvSpPr>
          <p:cNvPr id="745" name="Google Shape;497;p13"/>
          <p:cNvSpPr/>
          <p:nvPr/>
        </p:nvSpPr>
        <p:spPr>
          <a:xfrm>
            <a:off x="6102000" y="869040"/>
            <a:ext cx="141120" cy="552600"/>
          </a:xfrm>
          <a:custGeom>
            <a:avLst/>
            <a:gdLst/>
            <a:ahLst/>
            <a:rect l="l" t="t" r="r" b="b"/>
            <a:pathLst>
              <a:path w="3154" h="12312">
                <a:moveTo>
                  <a:pt x="3153" y="12311"/>
                </a:moveTo>
                <a:lnTo>
                  <a:pt x="1" y="12311"/>
                </a:lnTo>
                <a:lnTo>
                  <a:pt x="1" y="0"/>
                </a:lnTo>
                <a:lnTo>
                  <a:pt x="3068" y="0"/>
                </a:lnTo>
              </a:path>
            </a:pathLst>
          </a:custGeom>
          <a:solidFill>
            <a:schemeClr val="accent1"/>
          </a:solidFill>
          <a:ln w="13850">
            <a:solidFill>
              <a:srgbClr val="48ffd5"/>
            </a:solidFill>
            <a:miter/>
          </a:ln>
        </p:spPr>
        <p:style>
          <a:lnRef idx="0"/>
          <a:fillRef idx="0"/>
          <a:effectRef idx="0"/>
          <a:fontRef idx="minor"/>
        </p:style>
      </p:sp>
      <p:sp>
        <p:nvSpPr>
          <p:cNvPr id="746" name="Google Shape;498;p13"/>
          <p:cNvSpPr/>
          <p:nvPr/>
        </p:nvSpPr>
        <p:spPr>
          <a:xfrm>
            <a:off x="523440" y="911520"/>
            <a:ext cx="1335240" cy="79560"/>
          </a:xfrm>
          <a:custGeom>
            <a:avLst/>
            <a:gdLst/>
            <a:ahLst/>
            <a:rect l="l" t="t" r="r" b="b"/>
            <a:pathLst>
              <a:path w="22067" h="1322">
                <a:moveTo>
                  <a:pt x="0" y="1"/>
                </a:moveTo>
                <a:lnTo>
                  <a:pt x="0" y="1321"/>
                </a:lnTo>
                <a:lnTo>
                  <a:pt x="22066" y="1321"/>
                </a:lnTo>
                <a:lnTo>
                  <a:pt x="22066" y="1"/>
                </a:lnTo>
                <a:close/>
              </a:path>
            </a:pathLst>
          </a:custGeom>
          <a:solidFill>
            <a:srgbClr val="ffffff"/>
          </a:solidFill>
          <a:ln w="0">
            <a:noFill/>
          </a:ln>
        </p:spPr>
        <p:style>
          <a:lnRef idx="0"/>
          <a:fillRef idx="0"/>
          <a:effectRef idx="0"/>
          <a:fontRef idx="minor"/>
        </p:style>
      </p:sp>
      <p:sp>
        <p:nvSpPr>
          <p:cNvPr id="747" name="Google Shape;499;p13"/>
          <p:cNvSpPr/>
          <p:nvPr/>
        </p:nvSpPr>
        <p:spPr>
          <a:xfrm>
            <a:off x="523440" y="1153800"/>
            <a:ext cx="1335240" cy="82080"/>
          </a:xfrm>
          <a:custGeom>
            <a:avLst/>
            <a:gdLst/>
            <a:ahLst/>
            <a:rect l="l" t="t" r="r" b="b"/>
            <a:pathLst>
              <a:path w="22067" h="1365">
                <a:moveTo>
                  <a:pt x="0" y="1"/>
                </a:moveTo>
                <a:lnTo>
                  <a:pt x="0" y="1364"/>
                </a:lnTo>
                <a:lnTo>
                  <a:pt x="22066" y="1364"/>
                </a:lnTo>
                <a:lnTo>
                  <a:pt x="22066" y="1"/>
                </a:lnTo>
                <a:close/>
              </a:path>
            </a:pathLst>
          </a:custGeom>
          <a:solidFill>
            <a:schemeClr val="accent1"/>
          </a:solidFill>
          <a:ln w="0">
            <a:noFill/>
          </a:ln>
        </p:spPr>
        <p:style>
          <a:lnRef idx="0"/>
          <a:fillRef idx="0"/>
          <a:effectRef idx="0"/>
          <a:fontRef idx="minor"/>
        </p:style>
      </p:sp>
      <p:sp>
        <p:nvSpPr>
          <p:cNvPr id="748" name="Google Shape;500;p13"/>
          <p:cNvSpPr/>
          <p:nvPr/>
        </p:nvSpPr>
        <p:spPr>
          <a:xfrm>
            <a:off x="6580800" y="2995200"/>
            <a:ext cx="1929600" cy="381600"/>
          </a:xfrm>
          <a:custGeom>
            <a:avLst/>
            <a:gdLst/>
            <a:ahLst/>
            <a:rect l="l" t="t" r="r" b="b"/>
            <a:pathLst>
              <a:path w="60278" h="11928">
                <a:moveTo>
                  <a:pt x="0" y="0"/>
                </a:moveTo>
                <a:lnTo>
                  <a:pt x="60277" y="0"/>
                </a:lnTo>
                <a:lnTo>
                  <a:pt x="60277" y="11928"/>
                </a:lnTo>
                <a:lnTo>
                  <a:pt x="0" y="11928"/>
                </a:lnTo>
                <a:close/>
              </a:path>
            </a:pathLst>
          </a:custGeom>
          <a:solidFill>
            <a:schemeClr val="accent1"/>
          </a:solidFill>
          <a:ln w="13850">
            <a:solidFill>
              <a:srgbClr val="48ffd5"/>
            </a:solidFill>
            <a:miter/>
          </a:ln>
        </p:spPr>
        <p:style>
          <a:lnRef idx="0"/>
          <a:fillRef idx="0"/>
          <a:effectRef idx="0"/>
          <a:fontRef idx="minor"/>
        </p:style>
      </p:sp>
      <p:sp>
        <p:nvSpPr>
          <p:cNvPr id="749" name="PlaceHolder 1"/>
          <p:cNvSpPr>
            <a:spLocks noGrp="1"/>
          </p:cNvSpPr>
          <p:nvPr>
            <p:ph type="title"/>
          </p:nvPr>
        </p:nvSpPr>
        <p:spPr>
          <a:xfrm>
            <a:off x="2749680" y="1594440"/>
            <a:ext cx="3530160" cy="1939680"/>
          </a:xfrm>
          <a:prstGeom prst="rect">
            <a:avLst/>
          </a:prstGeom>
          <a:noFill/>
          <a:ln w="0">
            <a:noFill/>
          </a:ln>
        </p:spPr>
        <p:txBody>
          <a:bodyPr tIns="91440" bIns="91440" anchor="b">
            <a:noAutofit/>
          </a:bodyPr>
          <a:p>
            <a:pPr algn="ctr">
              <a:lnSpc>
                <a:spcPct val="100000"/>
              </a:lnSpc>
              <a:buNone/>
              <a:tabLst>
                <a:tab algn="l" pos="0"/>
              </a:tabLst>
            </a:pPr>
            <a:r>
              <a:rPr b="0" lang="fr-FR" sz="1200" spc="-1" strike="noStrike">
                <a:solidFill>
                  <a:srgbClr val="0e2a47"/>
                </a:solidFill>
                <a:latin typeface="Roboto Black"/>
                <a:ea typeface="Roboto Black"/>
              </a:rPr>
              <a:t> </a:t>
            </a:r>
            <a:endParaRPr b="0" lang="fr-FR" sz="1200" spc="-1" strike="noStrike">
              <a:solidFill>
                <a:srgbClr val="000000"/>
              </a:solidFill>
              <a:latin typeface="Arial"/>
            </a:endParaRPr>
          </a:p>
        </p:txBody>
      </p:sp>
      <p:sp>
        <p:nvSpPr>
          <p:cNvPr id="750" name="PlaceHolder 2"/>
          <p:cNvSpPr>
            <a:spLocks noGrp="1"/>
          </p:cNvSpPr>
          <p:nvPr>
            <p:ph type="subTitle"/>
          </p:nvPr>
        </p:nvSpPr>
        <p:spPr>
          <a:xfrm>
            <a:off x="2786400" y="1793880"/>
            <a:ext cx="3457080" cy="1420200"/>
          </a:xfrm>
          <a:prstGeom prst="rect">
            <a:avLst/>
          </a:prstGeom>
          <a:noFill/>
          <a:ln w="0">
            <a:noFill/>
          </a:ln>
        </p:spPr>
        <p:txBody>
          <a:bodyPr tIns="91440" bIns="91440" anchor="t">
            <a:noAutofit/>
          </a:bodyPr>
          <a:p>
            <a:pPr algn="ctr">
              <a:lnSpc>
                <a:spcPct val="100000"/>
              </a:lnSpc>
              <a:buNone/>
              <a:tabLst>
                <a:tab algn="l" pos="0"/>
              </a:tabLst>
            </a:pPr>
            <a:r>
              <a:rPr b="0" lang="fr-FR" sz="1800" spc="-1" strike="noStrike">
                <a:solidFill>
                  <a:srgbClr val="0e2a47"/>
                </a:solidFill>
                <a:latin typeface="Roboto Light"/>
                <a:ea typeface="Roboto Light"/>
              </a:rPr>
              <a:t> </a:t>
            </a:r>
            <a:endParaRPr b="0" lang="fr-FR" sz="1800" spc="-1" strike="noStrike">
              <a:latin typeface="Arial"/>
            </a:endParaRPr>
          </a:p>
        </p:txBody>
      </p:sp>
      <p:pic>
        <p:nvPicPr>
          <p:cNvPr id="751" name="Google Shape;503;p13" descr=""/>
          <p:cNvPicPr/>
          <p:nvPr/>
        </p:nvPicPr>
        <p:blipFill>
          <a:blip r:embed="rId1"/>
          <a:srcRect l="7715" t="21751" r="7793" b="20889"/>
          <a:stretch/>
        </p:blipFill>
        <p:spPr>
          <a:xfrm>
            <a:off x="2563200" y="2039760"/>
            <a:ext cx="3886200" cy="1033560"/>
          </a:xfrm>
          <a:prstGeom prst="rect">
            <a:avLst/>
          </a:prstGeom>
          <a:ln w="0">
            <a:noFill/>
          </a:ln>
        </p:spPr>
      </p:pic>
      <p:sp>
        <p:nvSpPr>
          <p:cNvPr id="752" name="Google Shape;504;p13"/>
          <p:cNvSpPr/>
          <p:nvPr/>
        </p:nvSpPr>
        <p:spPr>
          <a:xfrm>
            <a:off x="7009920" y="3009600"/>
            <a:ext cx="1563840" cy="304920"/>
          </a:xfrm>
          <a:prstGeom prst="rect">
            <a:avLst/>
          </a:prstGeom>
          <a:noFill/>
          <a:ln w="0">
            <a:noFill/>
          </a:ln>
        </p:spPr>
        <p:style>
          <a:lnRef idx="0"/>
          <a:fillRef idx="0"/>
          <a:effectRef idx="0"/>
          <a:fontRef idx="minor"/>
        </p:style>
        <p:txBody>
          <a:bodyPr anchor="t">
            <a:spAutoFit/>
          </a:bodyPr>
          <a:p>
            <a:pPr>
              <a:lnSpc>
                <a:spcPct val="100000"/>
              </a:lnSpc>
              <a:buNone/>
              <a:tabLst>
                <a:tab algn="l" pos="0"/>
              </a:tabLst>
            </a:pPr>
            <a:r>
              <a:rPr b="0" lang="fr-FR" sz="1400" spc="-1" strike="noStrike">
                <a:solidFill>
                  <a:srgbClr val="ffffff"/>
                </a:solidFill>
                <a:latin typeface="Arial"/>
                <a:ea typeface="Arial"/>
              </a:rPr>
              <a:t>bouton =&gt; alert</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3" name="Google Shape;509;p14"/>
          <p:cNvSpPr/>
          <p:nvPr/>
        </p:nvSpPr>
        <p:spPr>
          <a:xfrm rot="10800000">
            <a:off x="5511240" y="1902960"/>
            <a:ext cx="2326320" cy="380520"/>
          </a:xfrm>
          <a:prstGeom prst="homePlate">
            <a:avLst>
              <a:gd name="adj" fmla="val 50000"/>
            </a:avLst>
          </a:prstGeom>
          <a:solidFill>
            <a:schemeClr val="accent1"/>
          </a:solidFill>
          <a:ln w="0">
            <a:noFill/>
          </a:ln>
        </p:spPr>
        <p:style>
          <a:lnRef idx="0"/>
          <a:fillRef idx="0"/>
          <a:effectRef idx="0"/>
          <a:fontRef idx="minor"/>
        </p:style>
      </p:sp>
      <p:sp>
        <p:nvSpPr>
          <p:cNvPr id="754" name="Google Shape;510;p14"/>
          <p:cNvSpPr/>
          <p:nvPr/>
        </p:nvSpPr>
        <p:spPr>
          <a:xfrm rot="10800000">
            <a:off x="5511240" y="2606400"/>
            <a:ext cx="2326320" cy="380520"/>
          </a:xfrm>
          <a:prstGeom prst="homePlate">
            <a:avLst>
              <a:gd name="adj" fmla="val 50000"/>
            </a:avLst>
          </a:prstGeom>
          <a:solidFill>
            <a:schemeClr val="accent1"/>
          </a:solidFill>
          <a:ln w="0">
            <a:noFill/>
          </a:ln>
        </p:spPr>
        <p:style>
          <a:lnRef idx="0"/>
          <a:fillRef idx="0"/>
          <a:effectRef idx="0"/>
          <a:fontRef idx="minor"/>
        </p:style>
      </p:sp>
      <p:sp>
        <p:nvSpPr>
          <p:cNvPr id="755" name="Google Shape;511;p14"/>
          <p:cNvSpPr/>
          <p:nvPr/>
        </p:nvSpPr>
        <p:spPr>
          <a:xfrm rot="10800000">
            <a:off x="5511240" y="3309840"/>
            <a:ext cx="2326320" cy="380520"/>
          </a:xfrm>
          <a:prstGeom prst="homePlate">
            <a:avLst>
              <a:gd name="adj" fmla="val 50000"/>
            </a:avLst>
          </a:prstGeom>
          <a:solidFill>
            <a:schemeClr val="accent1"/>
          </a:solidFill>
          <a:ln w="0">
            <a:noFill/>
          </a:ln>
        </p:spPr>
        <p:style>
          <a:lnRef idx="0"/>
          <a:fillRef idx="0"/>
          <a:effectRef idx="0"/>
          <a:fontRef idx="minor"/>
        </p:style>
      </p:sp>
      <p:sp>
        <p:nvSpPr>
          <p:cNvPr id="756" name="PlaceHolder 1"/>
          <p:cNvSpPr>
            <a:spLocks noGrp="1"/>
          </p:cNvSpPr>
          <p:nvPr>
            <p:ph type="title"/>
          </p:nvPr>
        </p:nvSpPr>
        <p:spPr>
          <a:xfrm>
            <a:off x="256320" y="637920"/>
            <a:ext cx="7833600" cy="606240"/>
          </a:xfrm>
          <a:prstGeom prst="rect">
            <a:avLst/>
          </a:prstGeom>
          <a:noFill/>
          <a:ln w="0">
            <a:noFill/>
          </a:ln>
        </p:spPr>
        <p:txBody>
          <a:bodyPr tIns="91440" bIns="91440" anchor="b">
            <a:noAutofit/>
          </a:bodyPr>
          <a:p>
            <a:pPr algn="r">
              <a:lnSpc>
                <a:spcPct val="100000"/>
              </a:lnSpc>
              <a:buNone/>
              <a:tabLst>
                <a:tab algn="l" pos="0"/>
              </a:tabLst>
            </a:pPr>
            <a:r>
              <a:rPr b="0" lang="fr-FR" sz="3000" spc="-1" strike="noStrike">
                <a:solidFill>
                  <a:srgbClr val="ffffff"/>
                </a:solidFill>
                <a:latin typeface="Roboto Black"/>
                <a:ea typeface="Roboto Black"/>
              </a:rPr>
              <a:t>ETAT D’AVANCEMENT</a:t>
            </a:r>
            <a:endParaRPr b="0" lang="fr-FR" sz="3000" spc="-1" strike="noStrike">
              <a:solidFill>
                <a:srgbClr val="000000"/>
              </a:solidFill>
              <a:latin typeface="Arial"/>
            </a:endParaRPr>
          </a:p>
        </p:txBody>
      </p:sp>
      <p:sp>
        <p:nvSpPr>
          <p:cNvPr id="757" name="Google Shape;513;p14"/>
          <p:cNvSpPr/>
          <p:nvPr/>
        </p:nvSpPr>
        <p:spPr>
          <a:xfrm>
            <a:off x="7903800" y="1849320"/>
            <a:ext cx="423720" cy="423720"/>
          </a:xfrm>
          <a:prstGeom prst="ellipse">
            <a:avLst/>
          </a:prstGeom>
          <a:solidFill>
            <a:schemeClr val="accent1"/>
          </a:solidFill>
          <a:ln w="0">
            <a:noFill/>
          </a:ln>
        </p:spPr>
        <p:style>
          <a:lnRef idx="0"/>
          <a:fillRef idx="0"/>
          <a:effectRef idx="0"/>
          <a:fontRef idx="minor"/>
        </p:style>
      </p:sp>
      <p:sp>
        <p:nvSpPr>
          <p:cNvPr id="758" name="Google Shape;514;p14"/>
          <p:cNvSpPr/>
          <p:nvPr/>
        </p:nvSpPr>
        <p:spPr>
          <a:xfrm>
            <a:off x="7903800" y="2550960"/>
            <a:ext cx="423720" cy="423720"/>
          </a:xfrm>
          <a:prstGeom prst="ellipse">
            <a:avLst/>
          </a:prstGeom>
          <a:solidFill>
            <a:schemeClr val="accent1"/>
          </a:solidFill>
          <a:ln w="0">
            <a:noFill/>
          </a:ln>
        </p:spPr>
        <p:style>
          <a:lnRef idx="0"/>
          <a:fillRef idx="0"/>
          <a:effectRef idx="0"/>
          <a:fontRef idx="minor"/>
        </p:style>
      </p:sp>
      <p:sp>
        <p:nvSpPr>
          <p:cNvPr id="759" name="Google Shape;515;p14"/>
          <p:cNvSpPr/>
          <p:nvPr/>
        </p:nvSpPr>
        <p:spPr>
          <a:xfrm>
            <a:off x="7903800" y="3252240"/>
            <a:ext cx="423720" cy="423720"/>
          </a:xfrm>
          <a:prstGeom prst="ellipse">
            <a:avLst/>
          </a:prstGeom>
          <a:solidFill>
            <a:schemeClr val="accent1"/>
          </a:solidFill>
          <a:ln w="0">
            <a:noFill/>
          </a:ln>
        </p:spPr>
        <p:style>
          <a:lnRef idx="0"/>
          <a:fillRef idx="0"/>
          <a:effectRef idx="0"/>
          <a:fontRef idx="minor"/>
        </p:style>
      </p:sp>
      <p:grpSp>
        <p:nvGrpSpPr>
          <p:cNvPr id="760" name="Google Shape;516;p14"/>
          <p:cNvGrpSpPr/>
          <p:nvPr/>
        </p:nvGrpSpPr>
        <p:grpSpPr>
          <a:xfrm>
            <a:off x="7983000" y="3343320"/>
            <a:ext cx="265320" cy="269640"/>
            <a:chOff x="7983000" y="3343320"/>
            <a:chExt cx="265320" cy="269640"/>
          </a:xfrm>
        </p:grpSpPr>
        <p:sp>
          <p:nvSpPr>
            <p:cNvPr id="761" name="Google Shape;517;p14"/>
            <p:cNvSpPr/>
            <p:nvPr/>
          </p:nvSpPr>
          <p:spPr>
            <a:xfrm>
              <a:off x="7983000" y="3363480"/>
              <a:ext cx="265320" cy="249480"/>
            </a:xfrm>
            <a:custGeom>
              <a:avLst/>
              <a:gdLst/>
              <a:ahLst/>
              <a:rect l="l" t="t" r="r" b="b"/>
              <a:pathLst>
                <a:path w="85659" h="80626">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00036"/>
            </a:solidFill>
            <a:ln w="0">
              <a:noFill/>
            </a:ln>
          </p:spPr>
          <p:style>
            <a:lnRef idx="0"/>
            <a:fillRef idx="0"/>
            <a:effectRef idx="0"/>
            <a:fontRef idx="minor"/>
          </p:style>
        </p:sp>
        <p:sp>
          <p:nvSpPr>
            <p:cNvPr id="762" name="Google Shape;518;p14"/>
            <p:cNvSpPr/>
            <p:nvPr/>
          </p:nvSpPr>
          <p:spPr>
            <a:xfrm>
              <a:off x="8062200" y="3343320"/>
              <a:ext cx="107280" cy="173880"/>
            </a:xfrm>
            <a:custGeom>
              <a:avLst/>
              <a:gdLst/>
              <a:ahLst/>
              <a:rect l="l" t="t" r="r" b="b"/>
              <a:pathLst>
                <a:path w="34694" h="56158">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00036"/>
            </a:solidFill>
            <a:ln w="0">
              <a:noFill/>
            </a:ln>
          </p:spPr>
          <p:style>
            <a:lnRef idx="0"/>
            <a:fillRef idx="0"/>
            <a:effectRef idx="0"/>
            <a:fontRef idx="minor"/>
          </p:style>
        </p:sp>
      </p:grpSp>
      <p:sp>
        <p:nvSpPr>
          <p:cNvPr id="763" name="Google Shape;519;p14"/>
          <p:cNvSpPr/>
          <p:nvPr/>
        </p:nvSpPr>
        <p:spPr>
          <a:xfrm>
            <a:off x="5882760" y="1195200"/>
            <a:ext cx="334008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sp>
        <p:nvSpPr>
          <p:cNvPr id="764" name="Google Shape;520;p14"/>
          <p:cNvSpPr/>
          <p:nvPr/>
        </p:nvSpPr>
        <p:spPr>
          <a:xfrm>
            <a:off x="2634480" y="3250080"/>
            <a:ext cx="620640" cy="619200"/>
          </a:xfrm>
          <a:custGeom>
            <a:avLst/>
            <a:gdLst/>
            <a:ahLst/>
            <a:rect l="l" t="t" r="r" b="b"/>
            <a:pathLst>
              <a:path w="41529" h="41438">
                <a:moveTo>
                  <a:pt x="3025" y="1"/>
                </a:moveTo>
                <a:lnTo>
                  <a:pt x="0" y="41438"/>
                </a:lnTo>
                <a:lnTo>
                  <a:pt x="41529" y="41438"/>
                </a:lnTo>
                <a:lnTo>
                  <a:pt x="38504" y="1"/>
                </a:lnTo>
                <a:close/>
              </a:path>
            </a:pathLst>
          </a:custGeom>
          <a:solidFill>
            <a:srgbClr val="161234"/>
          </a:solidFill>
          <a:ln w="0">
            <a:noFill/>
          </a:ln>
        </p:spPr>
        <p:style>
          <a:lnRef idx="0"/>
          <a:fillRef idx="0"/>
          <a:effectRef idx="0"/>
          <a:fontRef idx="minor"/>
        </p:style>
      </p:sp>
      <p:sp>
        <p:nvSpPr>
          <p:cNvPr id="765" name="Google Shape;521;p14"/>
          <p:cNvSpPr/>
          <p:nvPr/>
        </p:nvSpPr>
        <p:spPr>
          <a:xfrm>
            <a:off x="2491920" y="3754440"/>
            <a:ext cx="905760" cy="114840"/>
          </a:xfrm>
          <a:custGeom>
            <a:avLst/>
            <a:gdLst/>
            <a:ahLst/>
            <a:rect l="l" t="t" r="r" b="b"/>
            <a:pathLst>
              <a:path w="60597" h="7701">
                <a:moveTo>
                  <a:pt x="0" y="0"/>
                </a:moveTo>
                <a:lnTo>
                  <a:pt x="0" y="7701"/>
                </a:lnTo>
                <a:lnTo>
                  <a:pt x="60597" y="7701"/>
                </a:lnTo>
                <a:lnTo>
                  <a:pt x="60597" y="0"/>
                </a:lnTo>
                <a:close/>
              </a:path>
            </a:pathLst>
          </a:custGeom>
          <a:solidFill>
            <a:srgbClr val="161234"/>
          </a:solidFill>
          <a:ln w="0">
            <a:noFill/>
          </a:ln>
        </p:spPr>
        <p:style>
          <a:lnRef idx="0"/>
          <a:fillRef idx="0"/>
          <a:effectRef idx="0"/>
          <a:fontRef idx="minor"/>
        </p:style>
      </p:sp>
      <p:sp>
        <p:nvSpPr>
          <p:cNvPr id="766" name="Google Shape;522;p14"/>
          <p:cNvSpPr/>
          <p:nvPr/>
        </p:nvSpPr>
        <p:spPr>
          <a:xfrm>
            <a:off x="1402200" y="1357920"/>
            <a:ext cx="3085920" cy="2093040"/>
          </a:xfrm>
          <a:custGeom>
            <a:avLst/>
            <a:gdLst/>
            <a:ahLst/>
            <a:rect l="l" t="t" r="r" b="b"/>
            <a:pathLst>
              <a:path w="206361" h="139988">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w="0">
            <a:noFill/>
          </a:ln>
        </p:spPr>
        <p:style>
          <a:lnRef idx="0"/>
          <a:fillRef idx="0"/>
          <a:effectRef idx="0"/>
          <a:fontRef idx="minor"/>
        </p:style>
      </p:sp>
      <p:sp>
        <p:nvSpPr>
          <p:cNvPr id="767" name="Google Shape;523;p14"/>
          <p:cNvSpPr/>
          <p:nvPr/>
        </p:nvSpPr>
        <p:spPr>
          <a:xfrm>
            <a:off x="1482840" y="1440360"/>
            <a:ext cx="2923920" cy="1643400"/>
          </a:xfrm>
          <a:custGeom>
            <a:avLst/>
            <a:gdLst/>
            <a:ahLst/>
            <a:rect l="l" t="t" r="r" b="b"/>
            <a:pathLst>
              <a:path w="195543" h="109919">
                <a:moveTo>
                  <a:pt x="0" y="0"/>
                </a:moveTo>
                <a:lnTo>
                  <a:pt x="0" y="109918"/>
                </a:lnTo>
                <a:lnTo>
                  <a:pt x="195543" y="109918"/>
                </a:lnTo>
                <a:lnTo>
                  <a:pt x="195543" y="0"/>
                </a:lnTo>
                <a:close/>
              </a:path>
            </a:pathLst>
          </a:custGeom>
          <a:solidFill>
            <a:srgbClr val="0e2a47"/>
          </a:solidFill>
          <a:ln w="0">
            <a:noFill/>
          </a:ln>
        </p:spPr>
        <p:style>
          <a:lnRef idx="0"/>
          <a:fillRef idx="0"/>
          <a:effectRef idx="0"/>
          <a:fontRef idx="minor"/>
        </p:style>
      </p:sp>
      <p:sp>
        <p:nvSpPr>
          <p:cNvPr id="768" name="Google Shape;524;p14"/>
          <p:cNvSpPr/>
          <p:nvPr/>
        </p:nvSpPr>
        <p:spPr>
          <a:xfrm>
            <a:off x="1402200" y="3173040"/>
            <a:ext cx="3085920" cy="277920"/>
          </a:xfrm>
          <a:custGeom>
            <a:avLst/>
            <a:gdLst/>
            <a:ahLst/>
            <a:rect l="l" t="t" r="r" b="b"/>
            <a:pathLst>
              <a:path w="206361" h="18611">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w="0">
            <a:noFill/>
          </a:ln>
        </p:spPr>
        <p:style>
          <a:lnRef idx="0"/>
          <a:fillRef idx="0"/>
          <a:effectRef idx="0"/>
          <a:fontRef idx="minor"/>
        </p:style>
      </p:sp>
      <p:sp>
        <p:nvSpPr>
          <p:cNvPr id="769" name="Google Shape;525;p14"/>
          <p:cNvSpPr/>
          <p:nvPr/>
        </p:nvSpPr>
        <p:spPr>
          <a:xfrm>
            <a:off x="1482840" y="1440360"/>
            <a:ext cx="2923920" cy="120240"/>
          </a:xfrm>
          <a:custGeom>
            <a:avLst/>
            <a:gdLst/>
            <a:ahLst/>
            <a:rect l="l" t="t" r="r" b="b"/>
            <a:pathLst>
              <a:path w="195543" h="8068">
                <a:moveTo>
                  <a:pt x="0" y="0"/>
                </a:moveTo>
                <a:lnTo>
                  <a:pt x="0" y="8068"/>
                </a:lnTo>
                <a:lnTo>
                  <a:pt x="195543" y="8068"/>
                </a:lnTo>
                <a:lnTo>
                  <a:pt x="195543" y="0"/>
                </a:lnTo>
                <a:close/>
              </a:path>
            </a:pathLst>
          </a:custGeom>
          <a:solidFill>
            <a:srgbClr val="0e2a47"/>
          </a:solidFill>
          <a:ln w="0">
            <a:noFill/>
          </a:ln>
        </p:spPr>
        <p:style>
          <a:lnRef idx="0"/>
          <a:fillRef idx="0"/>
          <a:effectRef idx="0"/>
          <a:fontRef idx="minor"/>
        </p:style>
      </p:sp>
      <p:sp>
        <p:nvSpPr>
          <p:cNvPr id="770" name="Google Shape;526;p14"/>
          <p:cNvSpPr/>
          <p:nvPr/>
        </p:nvSpPr>
        <p:spPr>
          <a:xfrm>
            <a:off x="1482840" y="1560960"/>
            <a:ext cx="2923920" cy="118800"/>
          </a:xfrm>
          <a:custGeom>
            <a:avLst/>
            <a:gdLst/>
            <a:ahLst/>
            <a:rect l="l" t="t" r="r" b="b"/>
            <a:pathLst>
              <a:path w="195543" h="7977">
                <a:moveTo>
                  <a:pt x="0" y="1"/>
                </a:moveTo>
                <a:lnTo>
                  <a:pt x="0" y="7977"/>
                </a:lnTo>
                <a:lnTo>
                  <a:pt x="195543" y="7977"/>
                </a:lnTo>
                <a:lnTo>
                  <a:pt x="195543" y="1"/>
                </a:lnTo>
                <a:close/>
              </a:path>
            </a:pathLst>
          </a:custGeom>
          <a:solidFill>
            <a:schemeClr val="accent1"/>
          </a:solidFill>
          <a:ln w="0">
            <a:noFill/>
          </a:ln>
        </p:spPr>
        <p:style>
          <a:lnRef idx="0"/>
          <a:fillRef idx="0"/>
          <a:effectRef idx="0"/>
          <a:fontRef idx="minor"/>
        </p:style>
      </p:sp>
      <p:sp>
        <p:nvSpPr>
          <p:cNvPr id="771" name="Google Shape;527;p14"/>
          <p:cNvSpPr/>
          <p:nvPr/>
        </p:nvSpPr>
        <p:spPr>
          <a:xfrm>
            <a:off x="3858840" y="1560960"/>
            <a:ext cx="547920" cy="118800"/>
          </a:xfrm>
          <a:custGeom>
            <a:avLst/>
            <a:gdLst/>
            <a:ahLst/>
            <a:rect l="l" t="t" r="r" b="b"/>
            <a:pathLst>
              <a:path w="36671" h="7977">
                <a:moveTo>
                  <a:pt x="1" y="1"/>
                </a:moveTo>
                <a:lnTo>
                  <a:pt x="1" y="7977"/>
                </a:lnTo>
                <a:lnTo>
                  <a:pt x="36671" y="7977"/>
                </a:lnTo>
                <a:lnTo>
                  <a:pt x="36671" y="1"/>
                </a:lnTo>
                <a:close/>
              </a:path>
            </a:pathLst>
          </a:custGeom>
          <a:solidFill>
            <a:srgbClr val="48ffd5"/>
          </a:solidFill>
          <a:ln w="0">
            <a:noFill/>
          </a:ln>
        </p:spPr>
        <p:style>
          <a:lnRef idx="0"/>
          <a:fillRef idx="0"/>
          <a:effectRef idx="0"/>
          <a:fontRef idx="minor"/>
        </p:style>
      </p:sp>
      <p:sp>
        <p:nvSpPr>
          <p:cNvPr id="772" name="Google Shape;528;p14"/>
          <p:cNvSpPr/>
          <p:nvPr/>
        </p:nvSpPr>
        <p:spPr>
          <a:xfrm>
            <a:off x="3453120" y="1560960"/>
            <a:ext cx="406800" cy="118800"/>
          </a:xfrm>
          <a:custGeom>
            <a:avLst/>
            <a:gdLst/>
            <a:ahLst/>
            <a:rect l="l" t="t" r="r" b="b"/>
            <a:pathLst>
              <a:path w="27229" h="7977">
                <a:moveTo>
                  <a:pt x="1" y="1"/>
                </a:moveTo>
                <a:lnTo>
                  <a:pt x="1" y="7977"/>
                </a:lnTo>
                <a:lnTo>
                  <a:pt x="27228" y="7977"/>
                </a:lnTo>
                <a:lnTo>
                  <a:pt x="27228" y="1"/>
                </a:lnTo>
                <a:close/>
              </a:path>
            </a:pathLst>
          </a:custGeom>
          <a:solidFill>
            <a:schemeClr val="accent1"/>
          </a:solidFill>
          <a:ln w="0">
            <a:noFill/>
          </a:ln>
        </p:spPr>
        <p:style>
          <a:lnRef idx="0"/>
          <a:fillRef idx="0"/>
          <a:effectRef idx="0"/>
          <a:fontRef idx="minor"/>
        </p:style>
      </p:sp>
      <p:sp>
        <p:nvSpPr>
          <p:cNvPr id="773" name="Google Shape;529;p14"/>
          <p:cNvSpPr/>
          <p:nvPr/>
        </p:nvSpPr>
        <p:spPr>
          <a:xfrm>
            <a:off x="3056760" y="1784520"/>
            <a:ext cx="1256760" cy="316440"/>
          </a:xfrm>
          <a:custGeom>
            <a:avLst/>
            <a:gdLst/>
            <a:ahLst/>
            <a:rect l="l" t="t" r="r" b="b"/>
            <a:pathLst>
              <a:path w="84067" h="21178">
                <a:moveTo>
                  <a:pt x="1" y="1"/>
                </a:moveTo>
                <a:lnTo>
                  <a:pt x="1" y="21178"/>
                </a:lnTo>
                <a:lnTo>
                  <a:pt x="84067" y="21178"/>
                </a:lnTo>
                <a:lnTo>
                  <a:pt x="84067" y="1"/>
                </a:lnTo>
                <a:close/>
              </a:path>
            </a:pathLst>
          </a:custGeom>
          <a:solidFill>
            <a:schemeClr val="accent1"/>
          </a:solidFill>
          <a:ln w="0">
            <a:noFill/>
          </a:ln>
        </p:spPr>
        <p:style>
          <a:lnRef idx="0"/>
          <a:fillRef idx="0"/>
          <a:effectRef idx="0"/>
          <a:fontRef idx="minor"/>
        </p:style>
      </p:sp>
      <p:sp>
        <p:nvSpPr>
          <p:cNvPr id="774" name="Google Shape;530;p14"/>
          <p:cNvSpPr/>
          <p:nvPr/>
        </p:nvSpPr>
        <p:spPr>
          <a:xfrm>
            <a:off x="3056760" y="2190240"/>
            <a:ext cx="963360" cy="66960"/>
          </a:xfrm>
          <a:custGeom>
            <a:avLst/>
            <a:gdLst/>
            <a:ahLst/>
            <a:rect l="l" t="t" r="r" b="b"/>
            <a:pathLst>
              <a:path w="64449" h="4493">
                <a:moveTo>
                  <a:pt x="1" y="0"/>
                </a:moveTo>
                <a:lnTo>
                  <a:pt x="1" y="4493"/>
                </a:lnTo>
                <a:lnTo>
                  <a:pt x="64448" y="4493"/>
                </a:lnTo>
                <a:lnTo>
                  <a:pt x="64448" y="0"/>
                </a:lnTo>
                <a:close/>
              </a:path>
            </a:pathLst>
          </a:custGeom>
          <a:solidFill>
            <a:schemeClr val="accent1"/>
          </a:solidFill>
          <a:ln w="0">
            <a:noFill/>
          </a:ln>
        </p:spPr>
        <p:style>
          <a:lnRef idx="0"/>
          <a:fillRef idx="0"/>
          <a:effectRef idx="0"/>
          <a:fontRef idx="minor"/>
        </p:style>
      </p:sp>
      <p:sp>
        <p:nvSpPr>
          <p:cNvPr id="775" name="Google Shape;531;p14"/>
          <p:cNvSpPr/>
          <p:nvPr/>
        </p:nvSpPr>
        <p:spPr>
          <a:xfrm>
            <a:off x="3056760" y="2336760"/>
            <a:ext cx="1256760" cy="66960"/>
          </a:xfrm>
          <a:custGeom>
            <a:avLst/>
            <a:gdLst/>
            <a:ahLst/>
            <a:rect l="l" t="t" r="r" b="b"/>
            <a:pathLst>
              <a:path w="84067" h="4493">
                <a:moveTo>
                  <a:pt x="1" y="1"/>
                </a:moveTo>
                <a:lnTo>
                  <a:pt x="1" y="4493"/>
                </a:lnTo>
                <a:lnTo>
                  <a:pt x="84067" y="4493"/>
                </a:lnTo>
                <a:lnTo>
                  <a:pt x="84067" y="1"/>
                </a:lnTo>
                <a:close/>
              </a:path>
            </a:pathLst>
          </a:custGeom>
          <a:solidFill>
            <a:srgbClr val="ffffff"/>
          </a:solidFill>
          <a:ln w="0">
            <a:noFill/>
          </a:ln>
        </p:spPr>
        <p:style>
          <a:lnRef idx="0"/>
          <a:fillRef idx="0"/>
          <a:effectRef idx="0"/>
          <a:fontRef idx="minor"/>
        </p:style>
      </p:sp>
      <p:sp>
        <p:nvSpPr>
          <p:cNvPr id="776" name="Google Shape;532;p14"/>
          <p:cNvSpPr/>
          <p:nvPr/>
        </p:nvSpPr>
        <p:spPr>
          <a:xfrm>
            <a:off x="3056760" y="2483640"/>
            <a:ext cx="1256760" cy="66960"/>
          </a:xfrm>
          <a:custGeom>
            <a:avLst/>
            <a:gdLst/>
            <a:ahLst/>
            <a:rect l="l" t="t" r="r" b="b"/>
            <a:pathLst>
              <a:path w="84067" h="4493">
                <a:moveTo>
                  <a:pt x="1" y="1"/>
                </a:moveTo>
                <a:lnTo>
                  <a:pt x="1" y="4493"/>
                </a:lnTo>
                <a:lnTo>
                  <a:pt x="84067" y="4493"/>
                </a:lnTo>
                <a:lnTo>
                  <a:pt x="84067" y="1"/>
                </a:lnTo>
                <a:close/>
              </a:path>
            </a:pathLst>
          </a:custGeom>
          <a:solidFill>
            <a:schemeClr val="accent1"/>
          </a:solidFill>
          <a:ln w="0">
            <a:noFill/>
          </a:ln>
        </p:spPr>
        <p:style>
          <a:lnRef idx="0"/>
          <a:fillRef idx="0"/>
          <a:effectRef idx="0"/>
          <a:fontRef idx="minor"/>
        </p:style>
      </p:sp>
      <p:sp>
        <p:nvSpPr>
          <p:cNvPr id="777" name="Google Shape;533;p14"/>
          <p:cNvSpPr/>
          <p:nvPr/>
        </p:nvSpPr>
        <p:spPr>
          <a:xfrm>
            <a:off x="3056760" y="2630160"/>
            <a:ext cx="1256760" cy="66960"/>
          </a:xfrm>
          <a:custGeom>
            <a:avLst/>
            <a:gdLst/>
            <a:ahLst/>
            <a:rect l="l" t="t" r="r" b="b"/>
            <a:pathLst>
              <a:path w="84067" h="4494">
                <a:moveTo>
                  <a:pt x="1" y="1"/>
                </a:moveTo>
                <a:lnTo>
                  <a:pt x="1" y="4493"/>
                </a:lnTo>
                <a:lnTo>
                  <a:pt x="84067" y="4493"/>
                </a:lnTo>
                <a:lnTo>
                  <a:pt x="84067" y="1"/>
                </a:lnTo>
                <a:close/>
              </a:path>
            </a:pathLst>
          </a:custGeom>
          <a:solidFill>
            <a:srgbClr val="ffffff"/>
          </a:solidFill>
          <a:ln w="0">
            <a:noFill/>
          </a:ln>
        </p:spPr>
        <p:style>
          <a:lnRef idx="0"/>
          <a:fillRef idx="0"/>
          <a:effectRef idx="0"/>
          <a:fontRef idx="minor"/>
        </p:style>
      </p:sp>
      <p:sp>
        <p:nvSpPr>
          <p:cNvPr id="778" name="Google Shape;534;p14"/>
          <p:cNvSpPr/>
          <p:nvPr/>
        </p:nvSpPr>
        <p:spPr>
          <a:xfrm>
            <a:off x="3056760" y="2777040"/>
            <a:ext cx="698760" cy="66960"/>
          </a:xfrm>
          <a:custGeom>
            <a:avLst/>
            <a:gdLst/>
            <a:ahLst/>
            <a:rect l="l" t="t" r="r" b="b"/>
            <a:pathLst>
              <a:path w="46756" h="4493">
                <a:moveTo>
                  <a:pt x="1" y="0"/>
                </a:moveTo>
                <a:lnTo>
                  <a:pt x="1" y="4492"/>
                </a:lnTo>
                <a:lnTo>
                  <a:pt x="46755" y="4492"/>
                </a:lnTo>
                <a:lnTo>
                  <a:pt x="46755" y="0"/>
                </a:lnTo>
                <a:close/>
              </a:path>
            </a:pathLst>
          </a:custGeom>
          <a:solidFill>
            <a:schemeClr val="accent1"/>
          </a:solidFill>
          <a:ln w="0">
            <a:noFill/>
          </a:ln>
        </p:spPr>
        <p:style>
          <a:lnRef idx="0"/>
          <a:fillRef idx="0"/>
          <a:effectRef idx="0"/>
          <a:fontRef idx="minor"/>
        </p:style>
      </p:sp>
      <p:sp>
        <p:nvSpPr>
          <p:cNvPr id="779" name="Google Shape;535;p14"/>
          <p:cNvSpPr/>
          <p:nvPr/>
        </p:nvSpPr>
        <p:spPr>
          <a:xfrm>
            <a:off x="3839760" y="2785320"/>
            <a:ext cx="124560" cy="117720"/>
          </a:xfrm>
          <a:custGeom>
            <a:avLst/>
            <a:gdLst/>
            <a:ahLst/>
            <a:rect l="l" t="t" r="r" b="b"/>
            <a:pathLst>
              <a:path w="8343" h="7885">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w="0">
            <a:noFill/>
          </a:ln>
        </p:spPr>
        <p:style>
          <a:lnRef idx="0"/>
          <a:fillRef idx="0"/>
          <a:effectRef idx="0"/>
          <a:fontRef idx="minor"/>
        </p:style>
      </p:sp>
      <p:sp>
        <p:nvSpPr>
          <p:cNvPr id="780" name="Google Shape;536;p14"/>
          <p:cNvSpPr/>
          <p:nvPr/>
        </p:nvSpPr>
        <p:spPr>
          <a:xfrm>
            <a:off x="4002840" y="2785320"/>
            <a:ext cx="123120" cy="117720"/>
          </a:xfrm>
          <a:custGeom>
            <a:avLst/>
            <a:gdLst/>
            <a:ahLst/>
            <a:rect l="l" t="t" r="r" b="b"/>
            <a:pathLst>
              <a:path w="8252" h="7885">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w="0">
            <a:noFill/>
          </a:ln>
        </p:spPr>
        <p:style>
          <a:lnRef idx="0"/>
          <a:fillRef idx="0"/>
          <a:effectRef idx="0"/>
          <a:fontRef idx="minor"/>
        </p:style>
      </p:sp>
      <p:sp>
        <p:nvSpPr>
          <p:cNvPr id="781" name="Google Shape;537;p14"/>
          <p:cNvSpPr/>
          <p:nvPr/>
        </p:nvSpPr>
        <p:spPr>
          <a:xfrm>
            <a:off x="4165920" y="2785320"/>
            <a:ext cx="123120" cy="117720"/>
          </a:xfrm>
          <a:custGeom>
            <a:avLst/>
            <a:gdLst/>
            <a:ahLst/>
            <a:rect l="l" t="t" r="r" b="b"/>
            <a:pathLst>
              <a:path w="8252" h="7885">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w="0">
            <a:noFill/>
          </a:ln>
        </p:spPr>
        <p:style>
          <a:lnRef idx="0"/>
          <a:fillRef idx="0"/>
          <a:effectRef idx="0"/>
          <a:fontRef idx="minor"/>
        </p:style>
      </p:sp>
      <p:sp>
        <p:nvSpPr>
          <p:cNvPr id="782" name="Google Shape;538;p14"/>
          <p:cNvSpPr/>
          <p:nvPr/>
        </p:nvSpPr>
        <p:spPr>
          <a:xfrm>
            <a:off x="3960360" y="1473120"/>
            <a:ext cx="65520" cy="55080"/>
          </a:xfrm>
          <a:custGeom>
            <a:avLst/>
            <a:gdLst/>
            <a:ahLst/>
            <a:rect l="l" t="t" r="r" b="b"/>
            <a:pathLst>
              <a:path w="4401" h="3711">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w="0">
            <a:noFill/>
          </a:ln>
        </p:spPr>
        <p:style>
          <a:lnRef idx="0"/>
          <a:fillRef idx="0"/>
          <a:effectRef idx="0"/>
          <a:fontRef idx="minor"/>
        </p:style>
      </p:sp>
      <p:sp>
        <p:nvSpPr>
          <p:cNvPr id="783" name="Google Shape;539;p14"/>
          <p:cNvSpPr/>
          <p:nvPr/>
        </p:nvSpPr>
        <p:spPr>
          <a:xfrm>
            <a:off x="4082400" y="1473120"/>
            <a:ext cx="64080" cy="55080"/>
          </a:xfrm>
          <a:custGeom>
            <a:avLst/>
            <a:gdLst/>
            <a:ahLst/>
            <a:rect l="l" t="t" r="r" b="b"/>
            <a:pathLst>
              <a:path w="4310" h="3711">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w="0">
            <a:noFill/>
          </a:ln>
        </p:spPr>
        <p:style>
          <a:lnRef idx="0"/>
          <a:fillRef idx="0"/>
          <a:effectRef idx="0"/>
          <a:fontRef idx="minor"/>
        </p:style>
      </p:sp>
      <p:sp>
        <p:nvSpPr>
          <p:cNvPr id="784" name="Google Shape;540;p14"/>
          <p:cNvSpPr/>
          <p:nvPr/>
        </p:nvSpPr>
        <p:spPr>
          <a:xfrm>
            <a:off x="4204440" y="1473120"/>
            <a:ext cx="64080" cy="55080"/>
          </a:xfrm>
          <a:custGeom>
            <a:avLst/>
            <a:gdLst/>
            <a:ahLst/>
            <a:rect l="l" t="t" r="r" b="b"/>
            <a:pathLst>
              <a:path w="4310" h="3711">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w="0">
            <a:noFill/>
          </a:ln>
        </p:spPr>
        <p:style>
          <a:lnRef idx="0"/>
          <a:fillRef idx="0"/>
          <a:effectRef idx="0"/>
          <a:fontRef idx="minor"/>
        </p:style>
      </p:sp>
      <p:sp>
        <p:nvSpPr>
          <p:cNvPr id="785" name="Google Shape;541;p14"/>
          <p:cNvSpPr/>
          <p:nvPr/>
        </p:nvSpPr>
        <p:spPr>
          <a:xfrm>
            <a:off x="1578960" y="1784520"/>
            <a:ext cx="471240" cy="472680"/>
          </a:xfrm>
          <a:custGeom>
            <a:avLst/>
            <a:gdLst/>
            <a:ahLst/>
            <a:rect l="l" t="t" r="r" b="b"/>
            <a:pathLst>
              <a:path w="31537" h="31629">
                <a:moveTo>
                  <a:pt x="1" y="1"/>
                </a:moveTo>
                <a:lnTo>
                  <a:pt x="1" y="31629"/>
                </a:lnTo>
                <a:lnTo>
                  <a:pt x="31537" y="31629"/>
                </a:lnTo>
                <a:lnTo>
                  <a:pt x="31537" y="1"/>
                </a:lnTo>
                <a:close/>
              </a:path>
            </a:pathLst>
          </a:custGeom>
          <a:solidFill>
            <a:srgbClr val="ffffff"/>
          </a:solidFill>
          <a:ln w="0">
            <a:noFill/>
          </a:ln>
        </p:spPr>
        <p:style>
          <a:lnRef idx="0"/>
          <a:fillRef idx="0"/>
          <a:effectRef idx="0"/>
          <a:fontRef idx="minor"/>
        </p:style>
      </p:sp>
      <p:sp>
        <p:nvSpPr>
          <p:cNvPr id="786" name="Google Shape;542;p14"/>
          <p:cNvSpPr/>
          <p:nvPr/>
        </p:nvSpPr>
        <p:spPr>
          <a:xfrm>
            <a:off x="1578960" y="2347920"/>
            <a:ext cx="471240" cy="135360"/>
          </a:xfrm>
          <a:custGeom>
            <a:avLst/>
            <a:gdLst/>
            <a:ahLst/>
            <a:rect l="l" t="t" r="r" b="b"/>
            <a:pathLst>
              <a:path w="31537" h="9076">
                <a:moveTo>
                  <a:pt x="1" y="0"/>
                </a:moveTo>
                <a:lnTo>
                  <a:pt x="1" y="9076"/>
                </a:lnTo>
                <a:lnTo>
                  <a:pt x="31537" y="9076"/>
                </a:lnTo>
                <a:lnTo>
                  <a:pt x="31537" y="0"/>
                </a:lnTo>
                <a:close/>
              </a:path>
            </a:pathLst>
          </a:custGeom>
          <a:solidFill>
            <a:srgbClr val="ffffff"/>
          </a:solidFill>
          <a:ln w="0">
            <a:noFill/>
          </a:ln>
        </p:spPr>
        <p:style>
          <a:lnRef idx="0"/>
          <a:fillRef idx="0"/>
          <a:effectRef idx="0"/>
          <a:fontRef idx="minor"/>
        </p:style>
      </p:sp>
      <p:sp>
        <p:nvSpPr>
          <p:cNvPr id="787" name="Google Shape;543;p14"/>
          <p:cNvSpPr/>
          <p:nvPr/>
        </p:nvSpPr>
        <p:spPr>
          <a:xfrm>
            <a:off x="1578960" y="2550600"/>
            <a:ext cx="471240" cy="50400"/>
          </a:xfrm>
          <a:custGeom>
            <a:avLst/>
            <a:gdLst/>
            <a:ahLst/>
            <a:rect l="l" t="t" r="r" b="b"/>
            <a:pathLst>
              <a:path w="31537" h="3393">
                <a:moveTo>
                  <a:pt x="1" y="1"/>
                </a:moveTo>
                <a:lnTo>
                  <a:pt x="1" y="3393"/>
                </a:lnTo>
                <a:lnTo>
                  <a:pt x="31537" y="3393"/>
                </a:lnTo>
                <a:lnTo>
                  <a:pt x="31537" y="1"/>
                </a:lnTo>
                <a:close/>
              </a:path>
            </a:pathLst>
          </a:custGeom>
          <a:solidFill>
            <a:srgbClr val="48ffd5"/>
          </a:solidFill>
          <a:ln w="0">
            <a:noFill/>
          </a:ln>
        </p:spPr>
        <p:style>
          <a:lnRef idx="0"/>
          <a:fillRef idx="0"/>
          <a:effectRef idx="0"/>
          <a:fontRef idx="minor"/>
        </p:style>
      </p:sp>
      <p:sp>
        <p:nvSpPr>
          <p:cNvPr id="788" name="Google Shape;544;p14"/>
          <p:cNvSpPr/>
          <p:nvPr/>
        </p:nvSpPr>
        <p:spPr>
          <a:xfrm>
            <a:off x="1578960" y="2663280"/>
            <a:ext cx="471240" cy="50400"/>
          </a:xfrm>
          <a:custGeom>
            <a:avLst/>
            <a:gdLst/>
            <a:ahLst/>
            <a:rect l="l" t="t" r="r" b="b"/>
            <a:pathLst>
              <a:path w="31537" h="3393">
                <a:moveTo>
                  <a:pt x="1" y="0"/>
                </a:moveTo>
                <a:lnTo>
                  <a:pt x="1" y="3392"/>
                </a:lnTo>
                <a:lnTo>
                  <a:pt x="31537" y="3392"/>
                </a:lnTo>
                <a:lnTo>
                  <a:pt x="31537" y="0"/>
                </a:lnTo>
                <a:close/>
              </a:path>
            </a:pathLst>
          </a:custGeom>
          <a:solidFill>
            <a:srgbClr val="48ffd5"/>
          </a:solidFill>
          <a:ln w="0">
            <a:noFill/>
          </a:ln>
        </p:spPr>
        <p:style>
          <a:lnRef idx="0"/>
          <a:fillRef idx="0"/>
          <a:effectRef idx="0"/>
          <a:fontRef idx="minor"/>
        </p:style>
      </p:sp>
      <p:sp>
        <p:nvSpPr>
          <p:cNvPr id="789" name="Google Shape;545;p14"/>
          <p:cNvSpPr/>
          <p:nvPr/>
        </p:nvSpPr>
        <p:spPr>
          <a:xfrm>
            <a:off x="1578960" y="2777040"/>
            <a:ext cx="471240" cy="50400"/>
          </a:xfrm>
          <a:custGeom>
            <a:avLst/>
            <a:gdLst/>
            <a:ahLst/>
            <a:rect l="l" t="t" r="r" b="b"/>
            <a:pathLst>
              <a:path w="31537" h="3393">
                <a:moveTo>
                  <a:pt x="1" y="0"/>
                </a:moveTo>
                <a:lnTo>
                  <a:pt x="1" y="3392"/>
                </a:lnTo>
                <a:lnTo>
                  <a:pt x="31537" y="3392"/>
                </a:lnTo>
                <a:lnTo>
                  <a:pt x="31537" y="0"/>
                </a:lnTo>
                <a:close/>
              </a:path>
            </a:pathLst>
          </a:custGeom>
          <a:solidFill>
            <a:srgbClr val="f4eed8"/>
          </a:solidFill>
          <a:ln w="0">
            <a:noFill/>
          </a:ln>
        </p:spPr>
        <p:style>
          <a:lnRef idx="0"/>
          <a:fillRef idx="0"/>
          <a:effectRef idx="0"/>
          <a:fontRef idx="minor"/>
        </p:style>
      </p:sp>
      <p:sp>
        <p:nvSpPr>
          <p:cNvPr id="790" name="Google Shape;546;p14"/>
          <p:cNvSpPr/>
          <p:nvPr/>
        </p:nvSpPr>
        <p:spPr>
          <a:xfrm>
            <a:off x="1578960" y="2889360"/>
            <a:ext cx="471240" cy="50400"/>
          </a:xfrm>
          <a:custGeom>
            <a:avLst/>
            <a:gdLst/>
            <a:ahLst/>
            <a:rect l="l" t="t" r="r" b="b"/>
            <a:pathLst>
              <a:path w="31537" h="3393">
                <a:moveTo>
                  <a:pt x="1" y="0"/>
                </a:moveTo>
                <a:lnTo>
                  <a:pt x="1" y="3392"/>
                </a:lnTo>
                <a:lnTo>
                  <a:pt x="31537" y="3392"/>
                </a:lnTo>
                <a:lnTo>
                  <a:pt x="31537" y="0"/>
                </a:lnTo>
                <a:close/>
              </a:path>
            </a:pathLst>
          </a:custGeom>
          <a:solidFill>
            <a:srgbClr val="f4eed8"/>
          </a:solidFill>
          <a:ln w="0">
            <a:noFill/>
          </a:ln>
        </p:spPr>
        <p:style>
          <a:lnRef idx="0"/>
          <a:fillRef idx="0"/>
          <a:effectRef idx="0"/>
          <a:fontRef idx="minor"/>
        </p:style>
      </p:sp>
      <p:sp>
        <p:nvSpPr>
          <p:cNvPr id="791" name="Google Shape;547;p14"/>
          <p:cNvSpPr/>
          <p:nvPr/>
        </p:nvSpPr>
        <p:spPr>
          <a:xfrm>
            <a:off x="2179440" y="1784520"/>
            <a:ext cx="764640" cy="472680"/>
          </a:xfrm>
          <a:custGeom>
            <a:avLst/>
            <a:gdLst/>
            <a:ahLst/>
            <a:rect l="l" t="t" r="r" b="b"/>
            <a:pathLst>
              <a:path w="51155" h="31629">
                <a:moveTo>
                  <a:pt x="0" y="1"/>
                </a:moveTo>
                <a:lnTo>
                  <a:pt x="0" y="31629"/>
                </a:lnTo>
                <a:lnTo>
                  <a:pt x="51155" y="31629"/>
                </a:lnTo>
                <a:lnTo>
                  <a:pt x="51155" y="1"/>
                </a:lnTo>
                <a:close/>
              </a:path>
            </a:pathLst>
          </a:custGeom>
          <a:solidFill>
            <a:srgbClr val="48ffd5"/>
          </a:solidFill>
          <a:ln w="0">
            <a:noFill/>
          </a:ln>
        </p:spPr>
        <p:style>
          <a:lnRef idx="0"/>
          <a:fillRef idx="0"/>
          <a:effectRef idx="0"/>
          <a:fontRef idx="minor"/>
        </p:style>
      </p:sp>
      <p:sp>
        <p:nvSpPr>
          <p:cNvPr id="792" name="Google Shape;548;p14"/>
          <p:cNvSpPr/>
          <p:nvPr/>
        </p:nvSpPr>
        <p:spPr>
          <a:xfrm>
            <a:off x="2179440" y="2347920"/>
            <a:ext cx="764640" cy="135360"/>
          </a:xfrm>
          <a:custGeom>
            <a:avLst/>
            <a:gdLst/>
            <a:ahLst/>
            <a:rect l="l" t="t" r="r" b="b"/>
            <a:pathLst>
              <a:path w="51155" h="9076">
                <a:moveTo>
                  <a:pt x="0" y="0"/>
                </a:moveTo>
                <a:lnTo>
                  <a:pt x="0" y="9076"/>
                </a:lnTo>
                <a:lnTo>
                  <a:pt x="51155" y="9076"/>
                </a:lnTo>
                <a:lnTo>
                  <a:pt x="51155" y="0"/>
                </a:lnTo>
                <a:close/>
              </a:path>
            </a:pathLst>
          </a:custGeom>
          <a:solidFill>
            <a:srgbClr val="ffffff"/>
          </a:solidFill>
          <a:ln w="0">
            <a:noFill/>
          </a:ln>
        </p:spPr>
        <p:style>
          <a:lnRef idx="0"/>
          <a:fillRef idx="0"/>
          <a:effectRef idx="0"/>
          <a:fontRef idx="minor"/>
        </p:style>
      </p:sp>
      <p:sp>
        <p:nvSpPr>
          <p:cNvPr id="793" name="Google Shape;549;p14"/>
          <p:cNvSpPr/>
          <p:nvPr/>
        </p:nvSpPr>
        <p:spPr>
          <a:xfrm>
            <a:off x="2179440" y="2550600"/>
            <a:ext cx="764640" cy="50400"/>
          </a:xfrm>
          <a:custGeom>
            <a:avLst/>
            <a:gdLst/>
            <a:ahLst/>
            <a:rect l="l" t="t" r="r" b="b"/>
            <a:pathLst>
              <a:path w="51155" h="3393">
                <a:moveTo>
                  <a:pt x="0" y="1"/>
                </a:moveTo>
                <a:lnTo>
                  <a:pt x="0" y="3393"/>
                </a:lnTo>
                <a:lnTo>
                  <a:pt x="51155" y="3393"/>
                </a:lnTo>
                <a:lnTo>
                  <a:pt x="51155" y="1"/>
                </a:lnTo>
                <a:close/>
              </a:path>
            </a:pathLst>
          </a:custGeom>
          <a:solidFill>
            <a:srgbClr val="48ffd5"/>
          </a:solidFill>
          <a:ln w="0">
            <a:noFill/>
          </a:ln>
        </p:spPr>
        <p:style>
          <a:lnRef idx="0"/>
          <a:fillRef idx="0"/>
          <a:effectRef idx="0"/>
          <a:fontRef idx="minor"/>
        </p:style>
      </p:sp>
      <p:sp>
        <p:nvSpPr>
          <p:cNvPr id="794" name="Google Shape;550;p14"/>
          <p:cNvSpPr/>
          <p:nvPr/>
        </p:nvSpPr>
        <p:spPr>
          <a:xfrm>
            <a:off x="2179440" y="2663280"/>
            <a:ext cx="764640" cy="50400"/>
          </a:xfrm>
          <a:custGeom>
            <a:avLst/>
            <a:gdLst/>
            <a:ahLst/>
            <a:rect l="l" t="t" r="r" b="b"/>
            <a:pathLst>
              <a:path w="51155" h="3393">
                <a:moveTo>
                  <a:pt x="0" y="0"/>
                </a:moveTo>
                <a:lnTo>
                  <a:pt x="0" y="3392"/>
                </a:lnTo>
                <a:lnTo>
                  <a:pt x="51155" y="3392"/>
                </a:lnTo>
                <a:lnTo>
                  <a:pt x="51155" y="0"/>
                </a:lnTo>
                <a:close/>
              </a:path>
            </a:pathLst>
          </a:custGeom>
          <a:solidFill>
            <a:srgbClr val="48ffd5"/>
          </a:solidFill>
          <a:ln w="0">
            <a:noFill/>
          </a:ln>
        </p:spPr>
        <p:style>
          <a:lnRef idx="0"/>
          <a:fillRef idx="0"/>
          <a:effectRef idx="0"/>
          <a:fontRef idx="minor"/>
        </p:style>
      </p:sp>
      <p:sp>
        <p:nvSpPr>
          <p:cNvPr id="795" name="Google Shape;551;p14"/>
          <p:cNvSpPr/>
          <p:nvPr/>
        </p:nvSpPr>
        <p:spPr>
          <a:xfrm>
            <a:off x="2179440" y="2777040"/>
            <a:ext cx="764640" cy="50400"/>
          </a:xfrm>
          <a:custGeom>
            <a:avLst/>
            <a:gdLst/>
            <a:ahLst/>
            <a:rect l="l" t="t" r="r" b="b"/>
            <a:pathLst>
              <a:path w="51155" h="3393">
                <a:moveTo>
                  <a:pt x="0" y="0"/>
                </a:moveTo>
                <a:lnTo>
                  <a:pt x="0" y="3392"/>
                </a:lnTo>
                <a:lnTo>
                  <a:pt x="51155" y="3392"/>
                </a:lnTo>
                <a:lnTo>
                  <a:pt x="51155" y="0"/>
                </a:lnTo>
                <a:close/>
              </a:path>
            </a:pathLst>
          </a:custGeom>
          <a:solidFill>
            <a:srgbClr val="f4eed8"/>
          </a:solidFill>
          <a:ln w="0">
            <a:noFill/>
          </a:ln>
        </p:spPr>
        <p:style>
          <a:lnRef idx="0"/>
          <a:fillRef idx="0"/>
          <a:effectRef idx="0"/>
          <a:fontRef idx="minor"/>
        </p:style>
      </p:sp>
      <p:sp>
        <p:nvSpPr>
          <p:cNvPr id="796" name="Google Shape;552;p14"/>
          <p:cNvSpPr/>
          <p:nvPr/>
        </p:nvSpPr>
        <p:spPr>
          <a:xfrm>
            <a:off x="2179440" y="2889360"/>
            <a:ext cx="471240" cy="50400"/>
          </a:xfrm>
          <a:custGeom>
            <a:avLst/>
            <a:gdLst/>
            <a:ahLst/>
            <a:rect l="l" t="t" r="r" b="b"/>
            <a:pathLst>
              <a:path w="31537" h="3393">
                <a:moveTo>
                  <a:pt x="0" y="0"/>
                </a:moveTo>
                <a:lnTo>
                  <a:pt x="0" y="3392"/>
                </a:lnTo>
                <a:lnTo>
                  <a:pt x="31536" y="3392"/>
                </a:lnTo>
                <a:lnTo>
                  <a:pt x="31536" y="0"/>
                </a:lnTo>
                <a:close/>
              </a:path>
            </a:pathLst>
          </a:custGeom>
          <a:solidFill>
            <a:srgbClr val="f4eed8"/>
          </a:solidFill>
          <a:ln w="0">
            <a:noFill/>
          </a:ln>
        </p:spPr>
        <p:style>
          <a:lnRef idx="0"/>
          <a:fillRef idx="0"/>
          <a:effectRef idx="0"/>
          <a:fontRef idx="minor"/>
        </p:style>
      </p:sp>
      <p:sp>
        <p:nvSpPr>
          <p:cNvPr id="797" name="Google Shape;553;p14"/>
          <p:cNvSpPr/>
          <p:nvPr/>
        </p:nvSpPr>
        <p:spPr>
          <a:xfrm>
            <a:off x="975600" y="2775600"/>
            <a:ext cx="2084760" cy="1140480"/>
          </a:xfrm>
          <a:custGeom>
            <a:avLst/>
            <a:gdLst/>
            <a:ahLst/>
            <a:rect l="l" t="t" r="r" b="b"/>
            <a:pathLst>
              <a:path w="139438" h="76274">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w="0">
            <a:noFill/>
          </a:ln>
        </p:spPr>
        <p:style>
          <a:lnRef idx="0"/>
          <a:fillRef idx="0"/>
          <a:effectRef idx="0"/>
          <a:fontRef idx="minor"/>
        </p:style>
      </p:sp>
      <p:sp>
        <p:nvSpPr>
          <p:cNvPr id="798" name="Google Shape;554;p14"/>
          <p:cNvSpPr/>
          <p:nvPr/>
        </p:nvSpPr>
        <p:spPr>
          <a:xfrm>
            <a:off x="1030680" y="2840040"/>
            <a:ext cx="1975320" cy="1076040"/>
          </a:xfrm>
          <a:custGeom>
            <a:avLst/>
            <a:gdLst/>
            <a:ahLst/>
            <a:rect l="l" t="t" r="r" b="b"/>
            <a:pathLst>
              <a:path w="132105" h="7197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w="0">
            <a:noFill/>
          </a:ln>
        </p:spPr>
        <p:style>
          <a:lnRef idx="0"/>
          <a:fillRef idx="0"/>
          <a:effectRef idx="0"/>
          <a:fontRef idx="minor"/>
        </p:style>
      </p:sp>
      <p:sp>
        <p:nvSpPr>
          <p:cNvPr id="799" name="Google Shape;555;p14"/>
          <p:cNvSpPr/>
          <p:nvPr/>
        </p:nvSpPr>
        <p:spPr>
          <a:xfrm>
            <a:off x="781200" y="3916080"/>
            <a:ext cx="2474280" cy="173880"/>
          </a:xfrm>
          <a:custGeom>
            <a:avLst/>
            <a:gdLst/>
            <a:ahLst/>
            <a:rect l="l" t="t" r="r" b="b"/>
            <a:pathLst>
              <a:path w="165473" h="11644">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w="0">
            <a:noFill/>
          </a:ln>
        </p:spPr>
        <p:style>
          <a:lnRef idx="0"/>
          <a:fillRef idx="0"/>
          <a:effectRef idx="0"/>
          <a:fontRef idx="minor"/>
        </p:style>
      </p:sp>
      <p:sp>
        <p:nvSpPr>
          <p:cNvPr id="800" name="Google Shape;556;p14"/>
          <p:cNvSpPr/>
          <p:nvPr/>
        </p:nvSpPr>
        <p:spPr>
          <a:xfrm>
            <a:off x="1785960" y="3893040"/>
            <a:ext cx="464400" cy="79200"/>
          </a:xfrm>
          <a:custGeom>
            <a:avLst/>
            <a:gdLst/>
            <a:ahLst/>
            <a:rect l="l" t="t" r="r" b="b"/>
            <a:pathLst>
              <a:path w="31079" h="3760">
                <a:moveTo>
                  <a:pt x="1" y="1"/>
                </a:moveTo>
                <a:lnTo>
                  <a:pt x="1" y="3759"/>
                </a:lnTo>
                <a:lnTo>
                  <a:pt x="31078" y="3759"/>
                </a:lnTo>
                <a:lnTo>
                  <a:pt x="31078" y="1"/>
                </a:lnTo>
                <a:close/>
              </a:path>
            </a:pathLst>
          </a:custGeom>
          <a:solidFill>
            <a:srgbClr val="0e2a47"/>
          </a:solidFill>
          <a:ln w="0">
            <a:noFill/>
          </a:ln>
        </p:spPr>
        <p:style>
          <a:lnRef idx="0"/>
          <a:fillRef idx="0"/>
          <a:effectRef idx="0"/>
          <a:fontRef idx="minor"/>
        </p:style>
      </p:sp>
      <p:sp>
        <p:nvSpPr>
          <p:cNvPr id="801" name="Google Shape;557;p14"/>
          <p:cNvSpPr/>
          <p:nvPr/>
        </p:nvSpPr>
        <p:spPr>
          <a:xfrm>
            <a:off x="781200" y="3916080"/>
            <a:ext cx="2474280" cy="173880"/>
          </a:xfrm>
          <a:custGeom>
            <a:avLst/>
            <a:gdLst/>
            <a:ahLst/>
            <a:rect l="l" t="t" r="r" b="b"/>
            <a:pathLst>
              <a:path w="165473" h="11644">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w="0">
            <a:noFill/>
          </a:ln>
        </p:spPr>
        <p:style>
          <a:lnRef idx="0"/>
          <a:fillRef idx="0"/>
          <a:effectRef idx="0"/>
          <a:fontRef idx="minor"/>
        </p:style>
      </p:sp>
      <p:sp>
        <p:nvSpPr>
          <p:cNvPr id="802" name="Google Shape;558;p14"/>
          <p:cNvSpPr/>
          <p:nvPr/>
        </p:nvSpPr>
        <p:spPr>
          <a:xfrm>
            <a:off x="1030680" y="2840040"/>
            <a:ext cx="1975320" cy="80640"/>
          </a:xfrm>
          <a:custGeom>
            <a:avLst/>
            <a:gdLst/>
            <a:ahLst/>
            <a:rect l="l" t="t" r="r" b="b"/>
            <a:pathLst>
              <a:path w="132105" h="5414">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w="0">
            <a:noFill/>
          </a:ln>
        </p:spPr>
        <p:style>
          <a:lnRef idx="0"/>
          <a:fillRef idx="0"/>
          <a:effectRef idx="0"/>
          <a:fontRef idx="minor"/>
        </p:style>
      </p:sp>
      <p:sp>
        <p:nvSpPr>
          <p:cNvPr id="803" name="Google Shape;559;p14"/>
          <p:cNvSpPr/>
          <p:nvPr/>
        </p:nvSpPr>
        <p:spPr>
          <a:xfrm>
            <a:off x="1030680" y="2921040"/>
            <a:ext cx="1975320" cy="80640"/>
          </a:xfrm>
          <a:custGeom>
            <a:avLst/>
            <a:gdLst/>
            <a:ahLst/>
            <a:rect l="l" t="t" r="r" b="b"/>
            <a:pathLst>
              <a:path w="132105" h="5410">
                <a:moveTo>
                  <a:pt x="1" y="1"/>
                </a:moveTo>
                <a:lnTo>
                  <a:pt x="1" y="5410"/>
                </a:lnTo>
                <a:lnTo>
                  <a:pt x="132104" y="5410"/>
                </a:lnTo>
                <a:lnTo>
                  <a:pt x="132104" y="1"/>
                </a:lnTo>
                <a:close/>
              </a:path>
            </a:pathLst>
          </a:custGeom>
          <a:solidFill>
            <a:schemeClr val="accent1"/>
          </a:solidFill>
          <a:ln w="0">
            <a:noFill/>
          </a:ln>
        </p:spPr>
        <p:style>
          <a:lnRef idx="0"/>
          <a:fillRef idx="0"/>
          <a:effectRef idx="0"/>
          <a:fontRef idx="minor"/>
        </p:style>
      </p:sp>
      <p:sp>
        <p:nvSpPr>
          <p:cNvPr id="804" name="Google Shape;560;p14"/>
          <p:cNvSpPr/>
          <p:nvPr/>
        </p:nvSpPr>
        <p:spPr>
          <a:xfrm>
            <a:off x="2635920" y="2921040"/>
            <a:ext cx="369720" cy="80640"/>
          </a:xfrm>
          <a:custGeom>
            <a:avLst/>
            <a:gdLst/>
            <a:ahLst/>
            <a:rect l="l" t="t" r="r" b="b"/>
            <a:pathLst>
              <a:path w="24754" h="5410">
                <a:moveTo>
                  <a:pt x="1" y="1"/>
                </a:moveTo>
                <a:lnTo>
                  <a:pt x="1" y="5410"/>
                </a:lnTo>
                <a:lnTo>
                  <a:pt x="24753" y="5410"/>
                </a:lnTo>
                <a:lnTo>
                  <a:pt x="24753" y="1"/>
                </a:lnTo>
                <a:close/>
              </a:path>
            </a:pathLst>
          </a:custGeom>
          <a:solidFill>
            <a:srgbClr val="48ffd5"/>
          </a:solidFill>
          <a:ln w="0">
            <a:noFill/>
          </a:ln>
        </p:spPr>
        <p:style>
          <a:lnRef idx="0"/>
          <a:fillRef idx="0"/>
          <a:effectRef idx="0"/>
          <a:fontRef idx="minor"/>
        </p:style>
      </p:sp>
      <p:sp>
        <p:nvSpPr>
          <p:cNvPr id="805" name="Google Shape;561;p14"/>
          <p:cNvSpPr/>
          <p:nvPr/>
        </p:nvSpPr>
        <p:spPr>
          <a:xfrm>
            <a:off x="2360520" y="2921040"/>
            <a:ext cx="275040" cy="80640"/>
          </a:xfrm>
          <a:custGeom>
            <a:avLst/>
            <a:gdLst/>
            <a:ahLst/>
            <a:rect l="l" t="t" r="r" b="b"/>
            <a:pathLst>
              <a:path w="18427" h="5410">
                <a:moveTo>
                  <a:pt x="0" y="1"/>
                </a:moveTo>
                <a:lnTo>
                  <a:pt x="0" y="5410"/>
                </a:lnTo>
                <a:lnTo>
                  <a:pt x="18427" y="5410"/>
                </a:lnTo>
                <a:lnTo>
                  <a:pt x="18427" y="1"/>
                </a:lnTo>
                <a:close/>
              </a:path>
            </a:pathLst>
          </a:custGeom>
          <a:solidFill>
            <a:srgbClr val="48ffd5"/>
          </a:solidFill>
          <a:ln w="0">
            <a:noFill/>
          </a:ln>
        </p:spPr>
        <p:style>
          <a:lnRef idx="0"/>
          <a:fillRef idx="0"/>
          <a:effectRef idx="0"/>
          <a:fontRef idx="minor"/>
        </p:style>
      </p:sp>
      <p:sp>
        <p:nvSpPr>
          <p:cNvPr id="806" name="Google Shape;562;p14"/>
          <p:cNvSpPr/>
          <p:nvPr/>
        </p:nvSpPr>
        <p:spPr>
          <a:xfrm>
            <a:off x="2093040" y="3071880"/>
            <a:ext cx="849600" cy="213480"/>
          </a:xfrm>
          <a:custGeom>
            <a:avLst/>
            <a:gdLst/>
            <a:ahLst/>
            <a:rect l="l" t="t" r="r" b="b"/>
            <a:pathLst>
              <a:path w="56839" h="14302">
                <a:moveTo>
                  <a:pt x="1" y="0"/>
                </a:moveTo>
                <a:lnTo>
                  <a:pt x="1" y="14301"/>
                </a:lnTo>
                <a:lnTo>
                  <a:pt x="56839" y="14301"/>
                </a:lnTo>
                <a:lnTo>
                  <a:pt x="56839" y="0"/>
                </a:lnTo>
                <a:close/>
              </a:path>
            </a:pathLst>
          </a:custGeom>
          <a:solidFill>
            <a:schemeClr val="accent1"/>
          </a:solidFill>
          <a:ln w="0">
            <a:noFill/>
          </a:ln>
        </p:spPr>
        <p:style>
          <a:lnRef idx="0"/>
          <a:fillRef idx="0"/>
          <a:effectRef idx="0"/>
          <a:fontRef idx="minor"/>
        </p:style>
      </p:sp>
      <p:sp>
        <p:nvSpPr>
          <p:cNvPr id="807" name="Google Shape;563;p14"/>
          <p:cNvSpPr/>
          <p:nvPr/>
        </p:nvSpPr>
        <p:spPr>
          <a:xfrm>
            <a:off x="2093040" y="3345840"/>
            <a:ext cx="650880" cy="45000"/>
          </a:xfrm>
          <a:custGeom>
            <a:avLst/>
            <a:gdLst/>
            <a:ahLst/>
            <a:rect l="l" t="t" r="r" b="b"/>
            <a:pathLst>
              <a:path w="43547" h="3026">
                <a:moveTo>
                  <a:pt x="1" y="0"/>
                </a:moveTo>
                <a:lnTo>
                  <a:pt x="1" y="3025"/>
                </a:lnTo>
                <a:lnTo>
                  <a:pt x="43546" y="3025"/>
                </a:lnTo>
                <a:lnTo>
                  <a:pt x="43546" y="0"/>
                </a:lnTo>
                <a:close/>
              </a:path>
            </a:pathLst>
          </a:custGeom>
          <a:solidFill>
            <a:schemeClr val="accent1"/>
          </a:solidFill>
          <a:ln w="0">
            <a:noFill/>
          </a:ln>
        </p:spPr>
        <p:style>
          <a:lnRef idx="0"/>
          <a:fillRef idx="0"/>
          <a:effectRef idx="0"/>
          <a:fontRef idx="minor"/>
        </p:style>
      </p:sp>
      <p:sp>
        <p:nvSpPr>
          <p:cNvPr id="808" name="Google Shape;564;p14"/>
          <p:cNvSpPr/>
          <p:nvPr/>
        </p:nvSpPr>
        <p:spPr>
          <a:xfrm>
            <a:off x="2093040" y="3444480"/>
            <a:ext cx="849600" cy="45000"/>
          </a:xfrm>
          <a:custGeom>
            <a:avLst/>
            <a:gdLst/>
            <a:ahLst/>
            <a:rect l="l" t="t" r="r" b="b"/>
            <a:pathLst>
              <a:path w="56839" h="3026">
                <a:moveTo>
                  <a:pt x="1" y="1"/>
                </a:moveTo>
                <a:lnTo>
                  <a:pt x="1" y="3026"/>
                </a:lnTo>
                <a:lnTo>
                  <a:pt x="56839" y="3026"/>
                </a:lnTo>
                <a:lnTo>
                  <a:pt x="56839" y="1"/>
                </a:lnTo>
                <a:close/>
              </a:path>
            </a:pathLst>
          </a:custGeom>
          <a:solidFill>
            <a:schemeClr val="accent1"/>
          </a:solidFill>
          <a:ln w="0">
            <a:noFill/>
          </a:ln>
        </p:spPr>
        <p:style>
          <a:lnRef idx="0"/>
          <a:fillRef idx="0"/>
          <a:effectRef idx="0"/>
          <a:fontRef idx="minor"/>
        </p:style>
      </p:sp>
      <p:sp>
        <p:nvSpPr>
          <p:cNvPr id="809" name="Google Shape;565;p14"/>
          <p:cNvSpPr/>
          <p:nvPr/>
        </p:nvSpPr>
        <p:spPr>
          <a:xfrm>
            <a:off x="2093040" y="3543480"/>
            <a:ext cx="849600" cy="46440"/>
          </a:xfrm>
          <a:custGeom>
            <a:avLst/>
            <a:gdLst/>
            <a:ahLst/>
            <a:rect l="l" t="t" r="r" b="b"/>
            <a:pathLst>
              <a:path w="56839" h="3118">
                <a:moveTo>
                  <a:pt x="1" y="0"/>
                </a:moveTo>
                <a:lnTo>
                  <a:pt x="1" y="3117"/>
                </a:lnTo>
                <a:lnTo>
                  <a:pt x="56839" y="3117"/>
                </a:lnTo>
                <a:lnTo>
                  <a:pt x="56839" y="0"/>
                </a:lnTo>
                <a:close/>
              </a:path>
            </a:pathLst>
          </a:custGeom>
          <a:solidFill>
            <a:srgbClr val="ffffff"/>
          </a:solidFill>
          <a:ln w="0">
            <a:noFill/>
          </a:ln>
        </p:spPr>
        <p:style>
          <a:lnRef idx="0"/>
          <a:fillRef idx="0"/>
          <a:effectRef idx="0"/>
          <a:fontRef idx="minor"/>
        </p:style>
      </p:sp>
      <p:sp>
        <p:nvSpPr>
          <p:cNvPr id="810" name="Google Shape;566;p14"/>
          <p:cNvSpPr/>
          <p:nvPr/>
        </p:nvSpPr>
        <p:spPr>
          <a:xfrm>
            <a:off x="2093040" y="3643560"/>
            <a:ext cx="849600" cy="45000"/>
          </a:xfrm>
          <a:custGeom>
            <a:avLst/>
            <a:gdLst/>
            <a:ahLst/>
            <a:rect l="l" t="t" r="r" b="b"/>
            <a:pathLst>
              <a:path w="56839" h="3026">
                <a:moveTo>
                  <a:pt x="1" y="0"/>
                </a:moveTo>
                <a:lnTo>
                  <a:pt x="1" y="3026"/>
                </a:lnTo>
                <a:lnTo>
                  <a:pt x="56839" y="3026"/>
                </a:lnTo>
                <a:lnTo>
                  <a:pt x="56839" y="0"/>
                </a:lnTo>
                <a:close/>
              </a:path>
            </a:pathLst>
          </a:custGeom>
          <a:solidFill>
            <a:srgbClr val="ffffff"/>
          </a:solidFill>
          <a:ln w="0">
            <a:noFill/>
          </a:ln>
        </p:spPr>
        <p:style>
          <a:lnRef idx="0"/>
          <a:fillRef idx="0"/>
          <a:effectRef idx="0"/>
          <a:fontRef idx="minor"/>
        </p:style>
      </p:sp>
      <p:sp>
        <p:nvSpPr>
          <p:cNvPr id="811" name="Google Shape;567;p14"/>
          <p:cNvSpPr/>
          <p:nvPr/>
        </p:nvSpPr>
        <p:spPr>
          <a:xfrm>
            <a:off x="2093040" y="3742200"/>
            <a:ext cx="472680" cy="45000"/>
          </a:xfrm>
          <a:custGeom>
            <a:avLst/>
            <a:gdLst/>
            <a:ahLst/>
            <a:rect l="l" t="t" r="r" b="b"/>
            <a:pathLst>
              <a:path w="31629" h="3026">
                <a:moveTo>
                  <a:pt x="1" y="0"/>
                </a:moveTo>
                <a:lnTo>
                  <a:pt x="1" y="3025"/>
                </a:lnTo>
                <a:lnTo>
                  <a:pt x="31628" y="3025"/>
                </a:lnTo>
                <a:lnTo>
                  <a:pt x="31628" y="0"/>
                </a:lnTo>
                <a:close/>
              </a:path>
            </a:pathLst>
          </a:custGeom>
          <a:solidFill>
            <a:srgbClr val="ffffff"/>
          </a:solidFill>
          <a:ln w="0">
            <a:noFill/>
          </a:ln>
        </p:spPr>
        <p:style>
          <a:lnRef idx="0"/>
          <a:fillRef idx="0"/>
          <a:effectRef idx="0"/>
          <a:fontRef idx="minor"/>
        </p:style>
      </p:sp>
      <p:sp>
        <p:nvSpPr>
          <p:cNvPr id="812" name="Google Shape;568;p14"/>
          <p:cNvSpPr/>
          <p:nvPr/>
        </p:nvSpPr>
        <p:spPr>
          <a:xfrm>
            <a:off x="2622240" y="3747600"/>
            <a:ext cx="83160" cy="79200"/>
          </a:xfrm>
          <a:custGeom>
            <a:avLst/>
            <a:gdLst/>
            <a:ahLst/>
            <a:rect l="l" t="t" r="r" b="b"/>
            <a:pathLst>
              <a:path w="5593" h="5318">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w="0">
            <a:noFill/>
          </a:ln>
        </p:spPr>
        <p:style>
          <a:lnRef idx="0"/>
          <a:fillRef idx="0"/>
          <a:effectRef idx="0"/>
          <a:fontRef idx="minor"/>
        </p:style>
      </p:sp>
      <p:sp>
        <p:nvSpPr>
          <p:cNvPr id="813" name="Google Shape;569;p14"/>
          <p:cNvSpPr/>
          <p:nvPr/>
        </p:nvSpPr>
        <p:spPr>
          <a:xfrm>
            <a:off x="2732040" y="3747600"/>
            <a:ext cx="83160" cy="79200"/>
          </a:xfrm>
          <a:custGeom>
            <a:avLst/>
            <a:gdLst/>
            <a:ahLst/>
            <a:rect l="l" t="t" r="r" b="b"/>
            <a:pathLst>
              <a:path w="5593" h="5318">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w="0">
            <a:noFill/>
          </a:ln>
        </p:spPr>
        <p:style>
          <a:lnRef idx="0"/>
          <a:fillRef idx="0"/>
          <a:effectRef idx="0"/>
          <a:fontRef idx="minor"/>
        </p:style>
      </p:sp>
      <p:sp>
        <p:nvSpPr>
          <p:cNvPr id="814" name="Google Shape;570;p14"/>
          <p:cNvSpPr/>
          <p:nvPr/>
        </p:nvSpPr>
        <p:spPr>
          <a:xfrm>
            <a:off x="2842920" y="3747600"/>
            <a:ext cx="83160" cy="79200"/>
          </a:xfrm>
          <a:custGeom>
            <a:avLst/>
            <a:gdLst/>
            <a:ahLst/>
            <a:rect l="l" t="t" r="r" b="b"/>
            <a:pathLst>
              <a:path w="5593" h="5318">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w="0">
            <a:noFill/>
          </a:ln>
        </p:spPr>
        <p:style>
          <a:lnRef idx="0"/>
          <a:fillRef idx="0"/>
          <a:effectRef idx="0"/>
          <a:fontRef idx="minor"/>
        </p:style>
      </p:sp>
      <p:sp>
        <p:nvSpPr>
          <p:cNvPr id="815" name="Google Shape;571;p14"/>
          <p:cNvSpPr/>
          <p:nvPr/>
        </p:nvSpPr>
        <p:spPr>
          <a:xfrm>
            <a:off x="2704680" y="2862000"/>
            <a:ext cx="43560" cy="37080"/>
          </a:xfrm>
          <a:custGeom>
            <a:avLst/>
            <a:gdLst/>
            <a:ahLst/>
            <a:rect l="l" t="t" r="r" b="b"/>
            <a:pathLst>
              <a:path w="2935" h="2504">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w="0">
            <a:noFill/>
          </a:ln>
        </p:spPr>
        <p:style>
          <a:lnRef idx="0"/>
          <a:fillRef idx="0"/>
          <a:effectRef idx="0"/>
          <a:fontRef idx="minor"/>
        </p:style>
      </p:sp>
      <p:sp>
        <p:nvSpPr>
          <p:cNvPr id="816" name="Google Shape;572;p14"/>
          <p:cNvSpPr/>
          <p:nvPr/>
        </p:nvSpPr>
        <p:spPr>
          <a:xfrm>
            <a:off x="2785320" y="2862000"/>
            <a:ext cx="45000" cy="37080"/>
          </a:xfrm>
          <a:custGeom>
            <a:avLst/>
            <a:gdLst/>
            <a:ahLst/>
            <a:rect l="l" t="t" r="r" b="b"/>
            <a:pathLst>
              <a:path w="3026" h="2504">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w="0">
            <a:noFill/>
          </a:ln>
        </p:spPr>
        <p:style>
          <a:lnRef idx="0"/>
          <a:fillRef idx="0"/>
          <a:effectRef idx="0"/>
          <a:fontRef idx="minor"/>
        </p:style>
      </p:sp>
      <p:sp>
        <p:nvSpPr>
          <p:cNvPr id="817" name="Google Shape;573;p14"/>
          <p:cNvSpPr/>
          <p:nvPr/>
        </p:nvSpPr>
        <p:spPr>
          <a:xfrm>
            <a:off x="2869200" y="2862000"/>
            <a:ext cx="42120" cy="37080"/>
          </a:xfrm>
          <a:custGeom>
            <a:avLst/>
            <a:gdLst/>
            <a:ahLst/>
            <a:rect l="l" t="t" r="r" b="b"/>
            <a:pathLst>
              <a:path w="2843" h="2504">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w="0">
            <a:noFill/>
          </a:ln>
        </p:spPr>
        <p:style>
          <a:lnRef idx="0"/>
          <a:fillRef idx="0"/>
          <a:effectRef idx="0"/>
          <a:fontRef idx="minor"/>
        </p:style>
      </p:sp>
      <p:sp>
        <p:nvSpPr>
          <p:cNvPr id="818" name="Google Shape;574;p14"/>
          <p:cNvSpPr/>
          <p:nvPr/>
        </p:nvSpPr>
        <p:spPr>
          <a:xfrm>
            <a:off x="1095120" y="3071880"/>
            <a:ext cx="318960" cy="318960"/>
          </a:xfrm>
          <a:custGeom>
            <a:avLst/>
            <a:gdLst/>
            <a:ahLst/>
            <a:rect l="l" t="t" r="r" b="b"/>
            <a:pathLst>
              <a:path w="21361" h="21361">
                <a:moveTo>
                  <a:pt x="1" y="0"/>
                </a:moveTo>
                <a:lnTo>
                  <a:pt x="1" y="21360"/>
                </a:lnTo>
                <a:lnTo>
                  <a:pt x="21361" y="21360"/>
                </a:lnTo>
                <a:lnTo>
                  <a:pt x="21361" y="0"/>
                </a:lnTo>
                <a:close/>
              </a:path>
            </a:pathLst>
          </a:custGeom>
          <a:solidFill>
            <a:schemeClr val="accent1"/>
          </a:solidFill>
          <a:ln w="0">
            <a:noFill/>
          </a:ln>
        </p:spPr>
        <p:style>
          <a:lnRef idx="0"/>
          <a:fillRef idx="0"/>
          <a:effectRef idx="0"/>
          <a:fontRef idx="minor"/>
        </p:style>
      </p:sp>
      <p:sp>
        <p:nvSpPr>
          <p:cNvPr id="819" name="Google Shape;575;p14"/>
          <p:cNvSpPr/>
          <p:nvPr/>
        </p:nvSpPr>
        <p:spPr>
          <a:xfrm>
            <a:off x="1095120" y="3451320"/>
            <a:ext cx="318960" cy="91440"/>
          </a:xfrm>
          <a:custGeom>
            <a:avLst/>
            <a:gdLst/>
            <a:ahLst/>
            <a:rect l="l" t="t" r="r" b="b"/>
            <a:pathLst>
              <a:path w="21361" h="6143">
                <a:moveTo>
                  <a:pt x="1" y="0"/>
                </a:moveTo>
                <a:lnTo>
                  <a:pt x="1" y="6142"/>
                </a:lnTo>
                <a:lnTo>
                  <a:pt x="21361" y="6142"/>
                </a:lnTo>
                <a:lnTo>
                  <a:pt x="21361" y="0"/>
                </a:lnTo>
                <a:close/>
              </a:path>
            </a:pathLst>
          </a:custGeom>
          <a:solidFill>
            <a:schemeClr val="accent1"/>
          </a:solidFill>
          <a:ln w="0">
            <a:noFill/>
          </a:ln>
        </p:spPr>
        <p:style>
          <a:lnRef idx="0"/>
          <a:fillRef idx="0"/>
          <a:effectRef idx="0"/>
          <a:fontRef idx="minor"/>
        </p:style>
      </p:sp>
      <p:sp>
        <p:nvSpPr>
          <p:cNvPr id="820" name="Google Shape;576;p14"/>
          <p:cNvSpPr/>
          <p:nvPr/>
        </p:nvSpPr>
        <p:spPr>
          <a:xfrm>
            <a:off x="1095120" y="3589920"/>
            <a:ext cx="318960" cy="33840"/>
          </a:xfrm>
          <a:custGeom>
            <a:avLst/>
            <a:gdLst/>
            <a:ahLst/>
            <a:rect l="l" t="t" r="r" b="b"/>
            <a:pathLst>
              <a:path w="21361" h="2293">
                <a:moveTo>
                  <a:pt x="1" y="0"/>
                </a:moveTo>
                <a:lnTo>
                  <a:pt x="1" y="2292"/>
                </a:lnTo>
                <a:lnTo>
                  <a:pt x="21361" y="2292"/>
                </a:lnTo>
                <a:lnTo>
                  <a:pt x="21361" y="0"/>
                </a:lnTo>
                <a:close/>
              </a:path>
            </a:pathLst>
          </a:custGeom>
          <a:solidFill>
            <a:schemeClr val="accent1"/>
          </a:solidFill>
          <a:ln w="0">
            <a:noFill/>
          </a:ln>
        </p:spPr>
        <p:style>
          <a:lnRef idx="0"/>
          <a:fillRef idx="0"/>
          <a:effectRef idx="0"/>
          <a:fontRef idx="minor"/>
        </p:style>
      </p:sp>
      <p:sp>
        <p:nvSpPr>
          <p:cNvPr id="821" name="Google Shape;577;p14"/>
          <p:cNvSpPr/>
          <p:nvPr/>
        </p:nvSpPr>
        <p:spPr>
          <a:xfrm>
            <a:off x="1095120" y="3665520"/>
            <a:ext cx="318960" cy="33840"/>
          </a:xfrm>
          <a:custGeom>
            <a:avLst/>
            <a:gdLst/>
            <a:ahLst/>
            <a:rect l="l" t="t" r="r" b="b"/>
            <a:pathLst>
              <a:path w="21361" h="2293">
                <a:moveTo>
                  <a:pt x="1" y="0"/>
                </a:moveTo>
                <a:lnTo>
                  <a:pt x="1" y="2292"/>
                </a:lnTo>
                <a:lnTo>
                  <a:pt x="21361" y="2292"/>
                </a:lnTo>
                <a:lnTo>
                  <a:pt x="21361" y="0"/>
                </a:lnTo>
                <a:close/>
              </a:path>
            </a:pathLst>
          </a:custGeom>
          <a:solidFill>
            <a:schemeClr val="accent1"/>
          </a:solidFill>
          <a:ln w="0">
            <a:noFill/>
          </a:ln>
        </p:spPr>
        <p:style>
          <a:lnRef idx="0"/>
          <a:fillRef idx="0"/>
          <a:effectRef idx="0"/>
          <a:fontRef idx="minor"/>
        </p:style>
      </p:sp>
      <p:sp>
        <p:nvSpPr>
          <p:cNvPr id="822" name="Google Shape;578;p14"/>
          <p:cNvSpPr/>
          <p:nvPr/>
        </p:nvSpPr>
        <p:spPr>
          <a:xfrm>
            <a:off x="1095120" y="3742200"/>
            <a:ext cx="318960" cy="33840"/>
          </a:xfrm>
          <a:custGeom>
            <a:avLst/>
            <a:gdLst/>
            <a:ahLst/>
            <a:rect l="l" t="t" r="r" b="b"/>
            <a:pathLst>
              <a:path w="21361" h="2292">
                <a:moveTo>
                  <a:pt x="1" y="0"/>
                </a:moveTo>
                <a:lnTo>
                  <a:pt x="1" y="2292"/>
                </a:lnTo>
                <a:lnTo>
                  <a:pt x="21361" y="2292"/>
                </a:lnTo>
                <a:lnTo>
                  <a:pt x="21361" y="0"/>
                </a:lnTo>
                <a:close/>
              </a:path>
            </a:pathLst>
          </a:custGeom>
          <a:solidFill>
            <a:srgbClr val="ffffff"/>
          </a:solidFill>
          <a:ln w="0">
            <a:noFill/>
          </a:ln>
        </p:spPr>
        <p:style>
          <a:lnRef idx="0"/>
          <a:fillRef idx="0"/>
          <a:effectRef idx="0"/>
          <a:fontRef idx="minor"/>
        </p:style>
      </p:sp>
      <p:sp>
        <p:nvSpPr>
          <p:cNvPr id="823" name="Google Shape;579;p14"/>
          <p:cNvSpPr/>
          <p:nvPr/>
        </p:nvSpPr>
        <p:spPr>
          <a:xfrm>
            <a:off x="1095120" y="3817440"/>
            <a:ext cx="318960" cy="33840"/>
          </a:xfrm>
          <a:custGeom>
            <a:avLst/>
            <a:gdLst/>
            <a:ahLst/>
            <a:rect l="l" t="t" r="r" b="b"/>
            <a:pathLst>
              <a:path w="21361" h="2292">
                <a:moveTo>
                  <a:pt x="1" y="0"/>
                </a:moveTo>
                <a:lnTo>
                  <a:pt x="1" y="2292"/>
                </a:lnTo>
                <a:lnTo>
                  <a:pt x="21361" y="2292"/>
                </a:lnTo>
                <a:lnTo>
                  <a:pt x="21361" y="0"/>
                </a:lnTo>
                <a:close/>
              </a:path>
            </a:pathLst>
          </a:custGeom>
          <a:solidFill>
            <a:schemeClr val="accent1"/>
          </a:solidFill>
          <a:ln w="0">
            <a:noFill/>
          </a:ln>
        </p:spPr>
        <p:style>
          <a:lnRef idx="0"/>
          <a:fillRef idx="0"/>
          <a:effectRef idx="0"/>
          <a:fontRef idx="minor"/>
        </p:style>
      </p:sp>
      <p:sp>
        <p:nvSpPr>
          <p:cNvPr id="824" name="Google Shape;580;p14"/>
          <p:cNvSpPr/>
          <p:nvPr/>
        </p:nvSpPr>
        <p:spPr>
          <a:xfrm>
            <a:off x="1500840" y="3071880"/>
            <a:ext cx="516600" cy="318960"/>
          </a:xfrm>
          <a:custGeom>
            <a:avLst/>
            <a:gdLst/>
            <a:ahLst/>
            <a:rect l="l" t="t" r="r" b="b"/>
            <a:pathLst>
              <a:path w="34562" h="21361">
                <a:moveTo>
                  <a:pt x="0" y="0"/>
                </a:moveTo>
                <a:lnTo>
                  <a:pt x="0" y="21360"/>
                </a:lnTo>
                <a:lnTo>
                  <a:pt x="34562" y="21360"/>
                </a:lnTo>
                <a:lnTo>
                  <a:pt x="34562" y="0"/>
                </a:lnTo>
                <a:close/>
              </a:path>
            </a:pathLst>
          </a:custGeom>
          <a:solidFill>
            <a:srgbClr val="ffffff"/>
          </a:solidFill>
          <a:ln w="0">
            <a:noFill/>
          </a:ln>
        </p:spPr>
        <p:style>
          <a:lnRef idx="0"/>
          <a:fillRef idx="0"/>
          <a:effectRef idx="0"/>
          <a:fontRef idx="minor"/>
        </p:style>
      </p:sp>
      <p:sp>
        <p:nvSpPr>
          <p:cNvPr id="825" name="Google Shape;581;p14"/>
          <p:cNvSpPr/>
          <p:nvPr/>
        </p:nvSpPr>
        <p:spPr>
          <a:xfrm>
            <a:off x="1500840" y="3451320"/>
            <a:ext cx="516600" cy="91440"/>
          </a:xfrm>
          <a:custGeom>
            <a:avLst/>
            <a:gdLst/>
            <a:ahLst/>
            <a:rect l="l" t="t" r="r" b="b"/>
            <a:pathLst>
              <a:path w="34562" h="6143">
                <a:moveTo>
                  <a:pt x="0" y="0"/>
                </a:moveTo>
                <a:lnTo>
                  <a:pt x="0" y="6142"/>
                </a:lnTo>
                <a:lnTo>
                  <a:pt x="34562" y="6142"/>
                </a:lnTo>
                <a:lnTo>
                  <a:pt x="34562" y="0"/>
                </a:lnTo>
                <a:close/>
              </a:path>
            </a:pathLst>
          </a:custGeom>
          <a:solidFill>
            <a:srgbClr val="ffffff"/>
          </a:solidFill>
          <a:ln w="0">
            <a:noFill/>
          </a:ln>
        </p:spPr>
        <p:style>
          <a:lnRef idx="0"/>
          <a:fillRef idx="0"/>
          <a:effectRef idx="0"/>
          <a:fontRef idx="minor"/>
        </p:style>
      </p:sp>
      <p:sp>
        <p:nvSpPr>
          <p:cNvPr id="826" name="Google Shape;582;p14"/>
          <p:cNvSpPr/>
          <p:nvPr/>
        </p:nvSpPr>
        <p:spPr>
          <a:xfrm>
            <a:off x="1500840" y="3589920"/>
            <a:ext cx="516600" cy="33840"/>
          </a:xfrm>
          <a:custGeom>
            <a:avLst/>
            <a:gdLst/>
            <a:ahLst/>
            <a:rect l="l" t="t" r="r" b="b"/>
            <a:pathLst>
              <a:path w="34562" h="2293">
                <a:moveTo>
                  <a:pt x="0" y="0"/>
                </a:moveTo>
                <a:lnTo>
                  <a:pt x="0" y="2292"/>
                </a:lnTo>
                <a:lnTo>
                  <a:pt x="34562" y="2292"/>
                </a:lnTo>
                <a:lnTo>
                  <a:pt x="34562" y="0"/>
                </a:lnTo>
                <a:close/>
              </a:path>
            </a:pathLst>
          </a:custGeom>
          <a:solidFill>
            <a:schemeClr val="accent1"/>
          </a:solidFill>
          <a:ln w="0">
            <a:noFill/>
          </a:ln>
        </p:spPr>
        <p:style>
          <a:lnRef idx="0"/>
          <a:fillRef idx="0"/>
          <a:effectRef idx="0"/>
          <a:fontRef idx="minor"/>
        </p:style>
      </p:sp>
      <p:sp>
        <p:nvSpPr>
          <p:cNvPr id="827" name="Google Shape;583;p14"/>
          <p:cNvSpPr/>
          <p:nvPr/>
        </p:nvSpPr>
        <p:spPr>
          <a:xfrm>
            <a:off x="1500840" y="3665520"/>
            <a:ext cx="516600" cy="33840"/>
          </a:xfrm>
          <a:custGeom>
            <a:avLst/>
            <a:gdLst/>
            <a:ahLst/>
            <a:rect l="l" t="t" r="r" b="b"/>
            <a:pathLst>
              <a:path w="34562" h="2293">
                <a:moveTo>
                  <a:pt x="0" y="0"/>
                </a:moveTo>
                <a:lnTo>
                  <a:pt x="0" y="2292"/>
                </a:lnTo>
                <a:lnTo>
                  <a:pt x="34562" y="2292"/>
                </a:lnTo>
                <a:lnTo>
                  <a:pt x="34562" y="0"/>
                </a:lnTo>
                <a:close/>
              </a:path>
            </a:pathLst>
          </a:custGeom>
          <a:solidFill>
            <a:schemeClr val="accent1"/>
          </a:solidFill>
          <a:ln w="0">
            <a:noFill/>
          </a:ln>
        </p:spPr>
        <p:style>
          <a:lnRef idx="0"/>
          <a:fillRef idx="0"/>
          <a:effectRef idx="0"/>
          <a:fontRef idx="minor"/>
        </p:style>
      </p:sp>
      <p:sp>
        <p:nvSpPr>
          <p:cNvPr id="828" name="Google Shape;584;p14"/>
          <p:cNvSpPr/>
          <p:nvPr/>
        </p:nvSpPr>
        <p:spPr>
          <a:xfrm>
            <a:off x="1500840" y="3742200"/>
            <a:ext cx="516600" cy="33840"/>
          </a:xfrm>
          <a:custGeom>
            <a:avLst/>
            <a:gdLst/>
            <a:ahLst/>
            <a:rect l="l" t="t" r="r" b="b"/>
            <a:pathLst>
              <a:path w="34562" h="2292">
                <a:moveTo>
                  <a:pt x="0" y="0"/>
                </a:moveTo>
                <a:lnTo>
                  <a:pt x="0" y="2292"/>
                </a:lnTo>
                <a:lnTo>
                  <a:pt x="34562" y="2292"/>
                </a:lnTo>
                <a:lnTo>
                  <a:pt x="34562" y="0"/>
                </a:lnTo>
                <a:close/>
              </a:path>
            </a:pathLst>
          </a:custGeom>
          <a:solidFill>
            <a:schemeClr val="accent1"/>
          </a:solidFill>
          <a:ln w="0">
            <a:noFill/>
          </a:ln>
        </p:spPr>
        <p:style>
          <a:lnRef idx="0"/>
          <a:fillRef idx="0"/>
          <a:effectRef idx="0"/>
          <a:fontRef idx="minor"/>
        </p:style>
      </p:sp>
      <p:sp>
        <p:nvSpPr>
          <p:cNvPr id="829" name="Google Shape;585;p14"/>
          <p:cNvSpPr/>
          <p:nvPr/>
        </p:nvSpPr>
        <p:spPr>
          <a:xfrm>
            <a:off x="1500840" y="3817440"/>
            <a:ext cx="318960" cy="33840"/>
          </a:xfrm>
          <a:custGeom>
            <a:avLst/>
            <a:gdLst/>
            <a:ahLst/>
            <a:rect l="l" t="t" r="r" b="b"/>
            <a:pathLst>
              <a:path w="21361" h="2292">
                <a:moveTo>
                  <a:pt x="0" y="0"/>
                </a:moveTo>
                <a:lnTo>
                  <a:pt x="0" y="2292"/>
                </a:lnTo>
                <a:lnTo>
                  <a:pt x="21360" y="2292"/>
                </a:lnTo>
                <a:lnTo>
                  <a:pt x="21360" y="0"/>
                </a:lnTo>
                <a:close/>
              </a:path>
            </a:pathLst>
          </a:custGeom>
          <a:solidFill>
            <a:schemeClr val="accent1"/>
          </a:solidFill>
          <a:ln w="0">
            <a:noFill/>
          </a:ln>
        </p:spPr>
        <p:style>
          <a:lnRef idx="0"/>
          <a:fillRef idx="0"/>
          <a:effectRef idx="0"/>
          <a:fontRef idx="minor"/>
        </p:style>
      </p:sp>
      <p:sp>
        <p:nvSpPr>
          <p:cNvPr id="830" name="Google Shape;586;p14"/>
          <p:cNvSpPr/>
          <p:nvPr/>
        </p:nvSpPr>
        <p:spPr>
          <a:xfrm>
            <a:off x="3299760" y="3340440"/>
            <a:ext cx="1243080" cy="749520"/>
          </a:xfrm>
          <a:custGeom>
            <a:avLst/>
            <a:gdLst/>
            <a:ahLst/>
            <a:rect l="l" t="t" r="r" b="b"/>
            <a:pathLst>
              <a:path w="83150" h="50147">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w="0">
            <a:noFill/>
          </a:ln>
        </p:spPr>
        <p:style>
          <a:lnRef idx="0"/>
          <a:fillRef idx="0"/>
          <a:effectRef idx="0"/>
          <a:fontRef idx="minor"/>
        </p:style>
      </p:sp>
      <p:sp>
        <p:nvSpPr>
          <p:cNvPr id="831" name="Google Shape;587;p14"/>
          <p:cNvSpPr/>
          <p:nvPr/>
        </p:nvSpPr>
        <p:spPr>
          <a:xfrm>
            <a:off x="3332520" y="3377520"/>
            <a:ext cx="1126440" cy="674280"/>
          </a:xfrm>
          <a:custGeom>
            <a:avLst/>
            <a:gdLst/>
            <a:ahLst/>
            <a:rect l="l" t="t" r="r" b="b"/>
            <a:pathLst>
              <a:path w="75358" h="45105">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w="0">
            <a:noFill/>
          </a:ln>
        </p:spPr>
        <p:style>
          <a:lnRef idx="0"/>
          <a:fillRef idx="0"/>
          <a:effectRef idx="0"/>
          <a:fontRef idx="minor"/>
        </p:style>
      </p:sp>
      <p:sp>
        <p:nvSpPr>
          <p:cNvPr id="832" name="Google Shape;588;p14"/>
          <p:cNvSpPr/>
          <p:nvPr/>
        </p:nvSpPr>
        <p:spPr>
          <a:xfrm>
            <a:off x="4466160" y="3688200"/>
            <a:ext cx="61200" cy="52560"/>
          </a:xfrm>
          <a:custGeom>
            <a:avLst/>
            <a:gdLst/>
            <a:ahLst/>
            <a:rect l="l" t="t" r="r" b="b"/>
            <a:pathLst>
              <a:path w="4127" h="353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w="0">
            <a:noFill/>
          </a:ln>
        </p:spPr>
        <p:style>
          <a:lnRef idx="0"/>
          <a:fillRef idx="0"/>
          <a:effectRef idx="0"/>
          <a:fontRef idx="minor"/>
        </p:style>
      </p:sp>
      <p:sp>
        <p:nvSpPr>
          <p:cNvPr id="833" name="Google Shape;589;p14"/>
          <p:cNvSpPr/>
          <p:nvPr/>
        </p:nvSpPr>
        <p:spPr>
          <a:xfrm>
            <a:off x="3332520" y="3377520"/>
            <a:ext cx="1126440" cy="57240"/>
          </a:xfrm>
          <a:custGeom>
            <a:avLst/>
            <a:gdLst/>
            <a:ahLst/>
            <a:rect l="l" t="t" r="r" b="b"/>
            <a:pathLst>
              <a:path w="75358" h="3851">
                <a:moveTo>
                  <a:pt x="1742" y="1"/>
                </a:moveTo>
                <a:cubicBezTo>
                  <a:pt x="734" y="1"/>
                  <a:pt x="1" y="826"/>
                  <a:pt x="1" y="1834"/>
                </a:cubicBezTo>
                <a:lnTo>
                  <a:pt x="1" y="3851"/>
                </a:lnTo>
                <a:lnTo>
                  <a:pt x="75357" y="3851"/>
                </a:lnTo>
                <a:lnTo>
                  <a:pt x="75357" y="1"/>
                </a:lnTo>
                <a:close/>
              </a:path>
            </a:pathLst>
          </a:custGeom>
          <a:solidFill>
            <a:srgbClr val="0e2a47"/>
          </a:solidFill>
          <a:ln w="0">
            <a:noFill/>
          </a:ln>
        </p:spPr>
        <p:style>
          <a:lnRef idx="0"/>
          <a:fillRef idx="0"/>
          <a:effectRef idx="0"/>
          <a:fontRef idx="minor"/>
        </p:style>
      </p:sp>
      <p:sp>
        <p:nvSpPr>
          <p:cNvPr id="834" name="Google Shape;590;p14"/>
          <p:cNvSpPr/>
          <p:nvPr/>
        </p:nvSpPr>
        <p:spPr>
          <a:xfrm>
            <a:off x="4284000" y="3392640"/>
            <a:ext cx="27000" cy="23400"/>
          </a:xfrm>
          <a:custGeom>
            <a:avLst/>
            <a:gdLst/>
            <a:ahLst/>
            <a:rect l="l" t="t" r="r" b="b"/>
            <a:pathLst>
              <a:path w="1835" h="158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w="0">
            <a:noFill/>
          </a:ln>
        </p:spPr>
        <p:style>
          <a:lnRef idx="0"/>
          <a:fillRef idx="0"/>
          <a:effectRef idx="0"/>
          <a:fontRef idx="minor"/>
        </p:style>
      </p:sp>
      <p:sp>
        <p:nvSpPr>
          <p:cNvPr id="835" name="Google Shape;591;p14"/>
          <p:cNvSpPr/>
          <p:nvPr/>
        </p:nvSpPr>
        <p:spPr>
          <a:xfrm>
            <a:off x="4341600" y="3392640"/>
            <a:ext cx="27000" cy="23400"/>
          </a:xfrm>
          <a:custGeom>
            <a:avLst/>
            <a:gdLst/>
            <a:ahLst/>
            <a:rect l="l" t="t" r="r" b="b"/>
            <a:pathLst>
              <a:path w="1834" h="158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w="0">
            <a:noFill/>
          </a:ln>
        </p:spPr>
        <p:style>
          <a:lnRef idx="0"/>
          <a:fillRef idx="0"/>
          <a:effectRef idx="0"/>
          <a:fontRef idx="minor"/>
        </p:style>
      </p:sp>
      <p:sp>
        <p:nvSpPr>
          <p:cNvPr id="836" name="Google Shape;592;p14"/>
          <p:cNvSpPr/>
          <p:nvPr/>
        </p:nvSpPr>
        <p:spPr>
          <a:xfrm>
            <a:off x="4400640" y="3392640"/>
            <a:ext cx="27000" cy="23400"/>
          </a:xfrm>
          <a:custGeom>
            <a:avLst/>
            <a:gdLst/>
            <a:ahLst/>
            <a:rect l="l" t="t" r="r" b="b"/>
            <a:pathLst>
              <a:path w="1834" h="158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w="0">
            <a:noFill/>
          </a:ln>
        </p:spPr>
        <p:style>
          <a:lnRef idx="0"/>
          <a:fillRef idx="0"/>
          <a:effectRef idx="0"/>
          <a:fontRef idx="minor"/>
        </p:style>
      </p:sp>
      <p:sp>
        <p:nvSpPr>
          <p:cNvPr id="837" name="Google Shape;593;p14"/>
          <p:cNvSpPr/>
          <p:nvPr/>
        </p:nvSpPr>
        <p:spPr>
          <a:xfrm>
            <a:off x="3332520" y="3435120"/>
            <a:ext cx="1126440" cy="46440"/>
          </a:xfrm>
          <a:custGeom>
            <a:avLst/>
            <a:gdLst/>
            <a:ahLst/>
            <a:rect l="l" t="t" r="r" b="b"/>
            <a:pathLst>
              <a:path w="75358" h="3118">
                <a:moveTo>
                  <a:pt x="1" y="1"/>
                </a:moveTo>
                <a:lnTo>
                  <a:pt x="1" y="3118"/>
                </a:lnTo>
                <a:lnTo>
                  <a:pt x="75357" y="3118"/>
                </a:lnTo>
                <a:lnTo>
                  <a:pt x="75357" y="1"/>
                </a:lnTo>
                <a:close/>
              </a:path>
            </a:pathLst>
          </a:custGeom>
          <a:solidFill>
            <a:schemeClr val="accent1"/>
          </a:solidFill>
          <a:ln w="0">
            <a:noFill/>
          </a:ln>
        </p:spPr>
        <p:style>
          <a:lnRef idx="0"/>
          <a:fillRef idx="0"/>
          <a:effectRef idx="0"/>
          <a:fontRef idx="minor"/>
        </p:style>
      </p:sp>
      <p:sp>
        <p:nvSpPr>
          <p:cNvPr id="838" name="Google Shape;594;p14"/>
          <p:cNvSpPr/>
          <p:nvPr/>
        </p:nvSpPr>
        <p:spPr>
          <a:xfrm>
            <a:off x="4248360" y="3435120"/>
            <a:ext cx="210960" cy="46440"/>
          </a:xfrm>
          <a:custGeom>
            <a:avLst/>
            <a:gdLst/>
            <a:ahLst/>
            <a:rect l="l" t="t" r="r" b="b"/>
            <a:pathLst>
              <a:path w="14119" h="3118">
                <a:moveTo>
                  <a:pt x="0" y="1"/>
                </a:moveTo>
                <a:lnTo>
                  <a:pt x="0" y="3118"/>
                </a:lnTo>
                <a:lnTo>
                  <a:pt x="14118" y="3118"/>
                </a:lnTo>
                <a:lnTo>
                  <a:pt x="14118" y="1"/>
                </a:lnTo>
                <a:close/>
              </a:path>
            </a:pathLst>
          </a:custGeom>
          <a:solidFill>
            <a:srgbClr val="48ffd5"/>
          </a:solidFill>
          <a:ln w="0">
            <a:noFill/>
          </a:ln>
        </p:spPr>
        <p:style>
          <a:lnRef idx="0"/>
          <a:fillRef idx="0"/>
          <a:effectRef idx="0"/>
          <a:fontRef idx="minor"/>
        </p:style>
      </p:sp>
      <p:sp>
        <p:nvSpPr>
          <p:cNvPr id="839" name="Google Shape;595;p14"/>
          <p:cNvSpPr/>
          <p:nvPr/>
        </p:nvSpPr>
        <p:spPr>
          <a:xfrm>
            <a:off x="4090680" y="3435120"/>
            <a:ext cx="157320" cy="46440"/>
          </a:xfrm>
          <a:custGeom>
            <a:avLst/>
            <a:gdLst/>
            <a:ahLst/>
            <a:rect l="l" t="t" r="r" b="b"/>
            <a:pathLst>
              <a:path w="10544" h="3118">
                <a:moveTo>
                  <a:pt x="1" y="1"/>
                </a:moveTo>
                <a:lnTo>
                  <a:pt x="1" y="3118"/>
                </a:lnTo>
                <a:lnTo>
                  <a:pt x="10543" y="3118"/>
                </a:lnTo>
                <a:lnTo>
                  <a:pt x="10543" y="1"/>
                </a:lnTo>
                <a:close/>
              </a:path>
            </a:pathLst>
          </a:custGeom>
          <a:solidFill>
            <a:schemeClr val="accent1"/>
          </a:solidFill>
          <a:ln w="0">
            <a:noFill/>
          </a:ln>
        </p:spPr>
        <p:style>
          <a:lnRef idx="0"/>
          <a:fillRef idx="0"/>
          <a:effectRef idx="0"/>
          <a:fontRef idx="minor"/>
        </p:style>
      </p:sp>
      <p:sp>
        <p:nvSpPr>
          <p:cNvPr id="840" name="Google Shape;596;p14"/>
          <p:cNvSpPr/>
          <p:nvPr/>
        </p:nvSpPr>
        <p:spPr>
          <a:xfrm>
            <a:off x="3938400" y="3521520"/>
            <a:ext cx="484920" cy="121680"/>
          </a:xfrm>
          <a:custGeom>
            <a:avLst/>
            <a:gdLst/>
            <a:ahLst/>
            <a:rect l="l" t="t" r="r" b="b"/>
            <a:pathLst>
              <a:path w="32454" h="8160">
                <a:moveTo>
                  <a:pt x="1" y="0"/>
                </a:moveTo>
                <a:lnTo>
                  <a:pt x="1" y="8159"/>
                </a:lnTo>
                <a:lnTo>
                  <a:pt x="32454" y="8159"/>
                </a:lnTo>
                <a:lnTo>
                  <a:pt x="32454" y="0"/>
                </a:lnTo>
                <a:close/>
              </a:path>
            </a:pathLst>
          </a:custGeom>
          <a:solidFill>
            <a:srgbClr val="ffffff"/>
          </a:solidFill>
          <a:ln w="0">
            <a:noFill/>
          </a:ln>
        </p:spPr>
        <p:style>
          <a:lnRef idx="0"/>
          <a:fillRef idx="0"/>
          <a:effectRef idx="0"/>
          <a:fontRef idx="minor"/>
        </p:style>
      </p:sp>
      <p:sp>
        <p:nvSpPr>
          <p:cNvPr id="841" name="Google Shape;597;p14"/>
          <p:cNvSpPr/>
          <p:nvPr/>
        </p:nvSpPr>
        <p:spPr>
          <a:xfrm>
            <a:off x="3938400" y="3677760"/>
            <a:ext cx="371160" cy="25560"/>
          </a:xfrm>
          <a:custGeom>
            <a:avLst/>
            <a:gdLst/>
            <a:ahLst/>
            <a:rect l="l" t="t" r="r" b="b"/>
            <a:pathLst>
              <a:path w="24845" h="1743">
                <a:moveTo>
                  <a:pt x="1" y="0"/>
                </a:moveTo>
                <a:lnTo>
                  <a:pt x="1" y="1742"/>
                </a:lnTo>
                <a:lnTo>
                  <a:pt x="24845" y="1742"/>
                </a:lnTo>
                <a:lnTo>
                  <a:pt x="24845" y="0"/>
                </a:lnTo>
                <a:close/>
              </a:path>
            </a:pathLst>
          </a:custGeom>
          <a:solidFill>
            <a:schemeClr val="accent1"/>
          </a:solidFill>
          <a:ln w="0">
            <a:noFill/>
          </a:ln>
        </p:spPr>
        <p:style>
          <a:lnRef idx="0"/>
          <a:fillRef idx="0"/>
          <a:effectRef idx="0"/>
          <a:fontRef idx="minor"/>
        </p:style>
      </p:sp>
      <p:sp>
        <p:nvSpPr>
          <p:cNvPr id="842" name="Google Shape;598;p14"/>
          <p:cNvSpPr/>
          <p:nvPr/>
        </p:nvSpPr>
        <p:spPr>
          <a:xfrm>
            <a:off x="3938400" y="3733920"/>
            <a:ext cx="484920" cy="25560"/>
          </a:xfrm>
          <a:custGeom>
            <a:avLst/>
            <a:gdLst/>
            <a:ahLst/>
            <a:rect l="l" t="t" r="r" b="b"/>
            <a:pathLst>
              <a:path w="32454" h="1743">
                <a:moveTo>
                  <a:pt x="1" y="1"/>
                </a:moveTo>
                <a:lnTo>
                  <a:pt x="1" y="1743"/>
                </a:lnTo>
                <a:lnTo>
                  <a:pt x="32454" y="1743"/>
                </a:lnTo>
                <a:lnTo>
                  <a:pt x="32454" y="1"/>
                </a:lnTo>
                <a:close/>
              </a:path>
            </a:pathLst>
          </a:custGeom>
          <a:solidFill>
            <a:srgbClr val="ffffff"/>
          </a:solidFill>
          <a:ln w="0">
            <a:noFill/>
          </a:ln>
        </p:spPr>
        <p:style>
          <a:lnRef idx="0"/>
          <a:fillRef idx="0"/>
          <a:effectRef idx="0"/>
          <a:fontRef idx="minor"/>
        </p:style>
      </p:sp>
      <p:sp>
        <p:nvSpPr>
          <p:cNvPr id="843" name="Google Shape;599;p14"/>
          <p:cNvSpPr/>
          <p:nvPr/>
        </p:nvSpPr>
        <p:spPr>
          <a:xfrm>
            <a:off x="3938400" y="3790080"/>
            <a:ext cx="484920" cy="25560"/>
          </a:xfrm>
          <a:custGeom>
            <a:avLst/>
            <a:gdLst/>
            <a:ahLst/>
            <a:rect l="l" t="t" r="r" b="b"/>
            <a:pathLst>
              <a:path w="32454" h="1743">
                <a:moveTo>
                  <a:pt x="1" y="1"/>
                </a:moveTo>
                <a:lnTo>
                  <a:pt x="1" y="1742"/>
                </a:lnTo>
                <a:lnTo>
                  <a:pt x="32454" y="1742"/>
                </a:lnTo>
                <a:lnTo>
                  <a:pt x="32454" y="1"/>
                </a:lnTo>
                <a:close/>
              </a:path>
            </a:pathLst>
          </a:custGeom>
          <a:solidFill>
            <a:schemeClr val="accent1"/>
          </a:solidFill>
          <a:ln w="0">
            <a:noFill/>
          </a:ln>
        </p:spPr>
        <p:style>
          <a:lnRef idx="0"/>
          <a:fillRef idx="0"/>
          <a:effectRef idx="0"/>
          <a:fontRef idx="minor"/>
        </p:style>
      </p:sp>
      <p:sp>
        <p:nvSpPr>
          <p:cNvPr id="844" name="Google Shape;600;p14"/>
          <p:cNvSpPr/>
          <p:nvPr/>
        </p:nvSpPr>
        <p:spPr>
          <a:xfrm>
            <a:off x="3938400" y="3847680"/>
            <a:ext cx="484920" cy="24480"/>
          </a:xfrm>
          <a:custGeom>
            <a:avLst/>
            <a:gdLst/>
            <a:ahLst/>
            <a:rect l="l" t="t" r="r" b="b"/>
            <a:pathLst>
              <a:path w="32454" h="1652">
                <a:moveTo>
                  <a:pt x="1" y="1"/>
                </a:moveTo>
                <a:lnTo>
                  <a:pt x="1" y="1651"/>
                </a:lnTo>
                <a:lnTo>
                  <a:pt x="32454" y="1651"/>
                </a:lnTo>
                <a:lnTo>
                  <a:pt x="32454" y="1"/>
                </a:lnTo>
                <a:close/>
              </a:path>
            </a:pathLst>
          </a:custGeom>
          <a:solidFill>
            <a:schemeClr val="accent1"/>
          </a:solidFill>
          <a:ln w="0">
            <a:noFill/>
          </a:ln>
        </p:spPr>
        <p:style>
          <a:lnRef idx="0"/>
          <a:fillRef idx="0"/>
          <a:effectRef idx="0"/>
          <a:fontRef idx="minor"/>
        </p:style>
      </p:sp>
      <p:sp>
        <p:nvSpPr>
          <p:cNvPr id="845" name="Google Shape;601;p14"/>
          <p:cNvSpPr/>
          <p:nvPr/>
        </p:nvSpPr>
        <p:spPr>
          <a:xfrm>
            <a:off x="3938400" y="3903840"/>
            <a:ext cx="269640" cy="25560"/>
          </a:xfrm>
          <a:custGeom>
            <a:avLst/>
            <a:gdLst/>
            <a:ahLst/>
            <a:rect l="l" t="t" r="r" b="b"/>
            <a:pathLst>
              <a:path w="18061" h="1743">
                <a:moveTo>
                  <a:pt x="1" y="1"/>
                </a:moveTo>
                <a:lnTo>
                  <a:pt x="1" y="1742"/>
                </a:lnTo>
                <a:lnTo>
                  <a:pt x="18061" y="1742"/>
                </a:lnTo>
                <a:lnTo>
                  <a:pt x="18061" y="1"/>
                </a:lnTo>
                <a:close/>
              </a:path>
            </a:pathLst>
          </a:custGeom>
          <a:solidFill>
            <a:schemeClr val="accent1"/>
          </a:solidFill>
          <a:ln w="0">
            <a:noFill/>
          </a:ln>
        </p:spPr>
        <p:style>
          <a:lnRef idx="0"/>
          <a:fillRef idx="0"/>
          <a:effectRef idx="0"/>
          <a:fontRef idx="minor"/>
        </p:style>
      </p:sp>
      <p:sp>
        <p:nvSpPr>
          <p:cNvPr id="846" name="Google Shape;602;p14"/>
          <p:cNvSpPr/>
          <p:nvPr/>
        </p:nvSpPr>
        <p:spPr>
          <a:xfrm>
            <a:off x="4240080" y="3906720"/>
            <a:ext cx="47520" cy="45000"/>
          </a:xfrm>
          <a:custGeom>
            <a:avLst/>
            <a:gdLst/>
            <a:ahLst/>
            <a:rect l="l" t="t" r="r" b="b"/>
            <a:pathLst>
              <a:path w="3209" h="3027">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w="0">
            <a:noFill/>
          </a:ln>
        </p:spPr>
        <p:style>
          <a:lnRef idx="0"/>
          <a:fillRef idx="0"/>
          <a:effectRef idx="0"/>
          <a:fontRef idx="minor"/>
        </p:style>
      </p:sp>
      <p:sp>
        <p:nvSpPr>
          <p:cNvPr id="847" name="Google Shape;603;p14"/>
          <p:cNvSpPr/>
          <p:nvPr/>
        </p:nvSpPr>
        <p:spPr>
          <a:xfrm>
            <a:off x="4303080" y="3906720"/>
            <a:ext cx="47520" cy="45000"/>
          </a:xfrm>
          <a:custGeom>
            <a:avLst/>
            <a:gdLst/>
            <a:ahLst/>
            <a:rect l="l" t="t" r="r" b="b"/>
            <a:pathLst>
              <a:path w="3209" h="3027">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w="0">
            <a:noFill/>
          </a:ln>
        </p:spPr>
        <p:style>
          <a:lnRef idx="0"/>
          <a:fillRef idx="0"/>
          <a:effectRef idx="0"/>
          <a:fontRef idx="minor"/>
        </p:style>
      </p:sp>
      <p:sp>
        <p:nvSpPr>
          <p:cNvPr id="848" name="Google Shape;604;p14"/>
          <p:cNvSpPr/>
          <p:nvPr/>
        </p:nvSpPr>
        <p:spPr>
          <a:xfrm>
            <a:off x="4366080" y="3903840"/>
            <a:ext cx="47520" cy="45000"/>
          </a:xfrm>
          <a:custGeom>
            <a:avLst/>
            <a:gdLst/>
            <a:ahLst/>
            <a:rect l="l" t="t" r="r" b="b"/>
            <a:pathLst>
              <a:path w="3209" h="3027">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w="0">
            <a:noFill/>
          </a:ln>
        </p:spPr>
        <p:style>
          <a:lnRef idx="0"/>
          <a:fillRef idx="0"/>
          <a:effectRef idx="0"/>
          <a:fontRef idx="minor"/>
        </p:style>
      </p:sp>
      <p:sp>
        <p:nvSpPr>
          <p:cNvPr id="849" name="Google Shape;605;p14"/>
          <p:cNvSpPr/>
          <p:nvPr/>
        </p:nvSpPr>
        <p:spPr>
          <a:xfrm>
            <a:off x="3368160" y="3521520"/>
            <a:ext cx="182160" cy="182160"/>
          </a:xfrm>
          <a:custGeom>
            <a:avLst/>
            <a:gdLst/>
            <a:ahLst/>
            <a:rect l="l" t="t" r="r" b="b"/>
            <a:pathLst>
              <a:path w="12193" h="12194">
                <a:moveTo>
                  <a:pt x="0" y="0"/>
                </a:moveTo>
                <a:lnTo>
                  <a:pt x="0" y="12193"/>
                </a:lnTo>
                <a:lnTo>
                  <a:pt x="12193" y="12193"/>
                </a:lnTo>
                <a:lnTo>
                  <a:pt x="12193" y="0"/>
                </a:lnTo>
                <a:close/>
              </a:path>
            </a:pathLst>
          </a:custGeom>
          <a:solidFill>
            <a:schemeClr val="accent1"/>
          </a:solidFill>
          <a:ln w="0">
            <a:noFill/>
          </a:ln>
        </p:spPr>
        <p:style>
          <a:lnRef idx="0"/>
          <a:fillRef idx="0"/>
          <a:effectRef idx="0"/>
          <a:fontRef idx="minor"/>
        </p:style>
      </p:sp>
      <p:sp>
        <p:nvSpPr>
          <p:cNvPr id="850" name="Google Shape;606;p14"/>
          <p:cNvSpPr/>
          <p:nvPr/>
        </p:nvSpPr>
        <p:spPr>
          <a:xfrm>
            <a:off x="3368160" y="3737880"/>
            <a:ext cx="182160" cy="51840"/>
          </a:xfrm>
          <a:custGeom>
            <a:avLst/>
            <a:gdLst/>
            <a:ahLst/>
            <a:rect l="l" t="t" r="r" b="b"/>
            <a:pathLst>
              <a:path w="12193" h="3484">
                <a:moveTo>
                  <a:pt x="0" y="0"/>
                </a:moveTo>
                <a:lnTo>
                  <a:pt x="0" y="3484"/>
                </a:lnTo>
                <a:lnTo>
                  <a:pt x="12193" y="3484"/>
                </a:lnTo>
                <a:lnTo>
                  <a:pt x="12193" y="0"/>
                </a:lnTo>
                <a:close/>
              </a:path>
            </a:pathLst>
          </a:custGeom>
          <a:solidFill>
            <a:srgbClr val="ffffff"/>
          </a:solidFill>
          <a:ln w="0">
            <a:noFill/>
          </a:ln>
        </p:spPr>
        <p:style>
          <a:lnRef idx="0"/>
          <a:fillRef idx="0"/>
          <a:effectRef idx="0"/>
          <a:fontRef idx="minor"/>
        </p:style>
      </p:sp>
      <p:sp>
        <p:nvSpPr>
          <p:cNvPr id="851" name="Google Shape;607;p14"/>
          <p:cNvSpPr/>
          <p:nvPr/>
        </p:nvSpPr>
        <p:spPr>
          <a:xfrm>
            <a:off x="3368160" y="3816000"/>
            <a:ext cx="182160" cy="18720"/>
          </a:xfrm>
          <a:custGeom>
            <a:avLst/>
            <a:gdLst/>
            <a:ahLst/>
            <a:rect l="l" t="t" r="r" b="b"/>
            <a:pathLst>
              <a:path w="12193" h="1284">
                <a:moveTo>
                  <a:pt x="0" y="0"/>
                </a:moveTo>
                <a:lnTo>
                  <a:pt x="0" y="1284"/>
                </a:lnTo>
                <a:lnTo>
                  <a:pt x="12193" y="1284"/>
                </a:lnTo>
                <a:lnTo>
                  <a:pt x="12193" y="0"/>
                </a:lnTo>
                <a:close/>
              </a:path>
            </a:pathLst>
          </a:custGeom>
          <a:solidFill>
            <a:schemeClr val="accent1"/>
          </a:solidFill>
          <a:ln w="0">
            <a:noFill/>
          </a:ln>
        </p:spPr>
        <p:style>
          <a:lnRef idx="0"/>
          <a:fillRef idx="0"/>
          <a:effectRef idx="0"/>
          <a:fontRef idx="minor"/>
        </p:style>
      </p:sp>
      <p:sp>
        <p:nvSpPr>
          <p:cNvPr id="852" name="Google Shape;608;p14"/>
          <p:cNvSpPr/>
          <p:nvPr/>
        </p:nvSpPr>
        <p:spPr>
          <a:xfrm>
            <a:off x="3368160" y="3859920"/>
            <a:ext cx="182160" cy="18720"/>
          </a:xfrm>
          <a:custGeom>
            <a:avLst/>
            <a:gdLst/>
            <a:ahLst/>
            <a:rect l="l" t="t" r="r" b="b"/>
            <a:pathLst>
              <a:path w="12193" h="1284">
                <a:moveTo>
                  <a:pt x="0" y="0"/>
                </a:moveTo>
                <a:lnTo>
                  <a:pt x="0" y="1283"/>
                </a:lnTo>
                <a:lnTo>
                  <a:pt x="12193" y="1283"/>
                </a:lnTo>
                <a:lnTo>
                  <a:pt x="12193" y="0"/>
                </a:lnTo>
                <a:close/>
              </a:path>
            </a:pathLst>
          </a:custGeom>
          <a:solidFill>
            <a:schemeClr val="accent1"/>
          </a:solidFill>
          <a:ln w="0">
            <a:noFill/>
          </a:ln>
        </p:spPr>
        <p:style>
          <a:lnRef idx="0"/>
          <a:fillRef idx="0"/>
          <a:effectRef idx="0"/>
          <a:fontRef idx="minor"/>
        </p:style>
      </p:sp>
      <p:sp>
        <p:nvSpPr>
          <p:cNvPr id="853" name="Google Shape;609;p14"/>
          <p:cNvSpPr/>
          <p:nvPr/>
        </p:nvSpPr>
        <p:spPr>
          <a:xfrm>
            <a:off x="3368160" y="3903840"/>
            <a:ext cx="182160" cy="18720"/>
          </a:xfrm>
          <a:custGeom>
            <a:avLst/>
            <a:gdLst/>
            <a:ahLst/>
            <a:rect l="l" t="t" r="r" b="b"/>
            <a:pathLst>
              <a:path w="12193" h="1285">
                <a:moveTo>
                  <a:pt x="0" y="1"/>
                </a:moveTo>
                <a:lnTo>
                  <a:pt x="0" y="1284"/>
                </a:lnTo>
                <a:lnTo>
                  <a:pt x="12193" y="1284"/>
                </a:lnTo>
                <a:lnTo>
                  <a:pt x="12193" y="1"/>
                </a:lnTo>
                <a:close/>
              </a:path>
            </a:pathLst>
          </a:custGeom>
          <a:solidFill>
            <a:schemeClr val="accent1"/>
          </a:solidFill>
          <a:ln w="0">
            <a:noFill/>
          </a:ln>
        </p:spPr>
        <p:style>
          <a:lnRef idx="0"/>
          <a:fillRef idx="0"/>
          <a:effectRef idx="0"/>
          <a:fontRef idx="minor"/>
        </p:style>
      </p:sp>
      <p:sp>
        <p:nvSpPr>
          <p:cNvPr id="854" name="Google Shape;610;p14"/>
          <p:cNvSpPr/>
          <p:nvPr/>
        </p:nvSpPr>
        <p:spPr>
          <a:xfrm>
            <a:off x="3368160" y="3946320"/>
            <a:ext cx="182160" cy="20160"/>
          </a:xfrm>
          <a:custGeom>
            <a:avLst/>
            <a:gdLst/>
            <a:ahLst/>
            <a:rect l="l" t="t" r="r" b="b"/>
            <a:pathLst>
              <a:path w="12193" h="1376">
                <a:moveTo>
                  <a:pt x="0" y="1"/>
                </a:moveTo>
                <a:lnTo>
                  <a:pt x="0" y="1376"/>
                </a:lnTo>
                <a:lnTo>
                  <a:pt x="12193" y="1376"/>
                </a:lnTo>
                <a:lnTo>
                  <a:pt x="12193" y="1"/>
                </a:lnTo>
                <a:close/>
              </a:path>
            </a:pathLst>
          </a:custGeom>
          <a:solidFill>
            <a:schemeClr val="accent1"/>
          </a:solidFill>
          <a:ln w="0">
            <a:noFill/>
          </a:ln>
        </p:spPr>
        <p:style>
          <a:lnRef idx="0"/>
          <a:fillRef idx="0"/>
          <a:effectRef idx="0"/>
          <a:fontRef idx="minor"/>
        </p:style>
      </p:sp>
      <p:sp>
        <p:nvSpPr>
          <p:cNvPr id="855" name="Google Shape;611;p14"/>
          <p:cNvSpPr/>
          <p:nvPr/>
        </p:nvSpPr>
        <p:spPr>
          <a:xfrm>
            <a:off x="3600000" y="3521520"/>
            <a:ext cx="295920" cy="182160"/>
          </a:xfrm>
          <a:custGeom>
            <a:avLst/>
            <a:gdLst/>
            <a:ahLst/>
            <a:rect l="l" t="t" r="r" b="b"/>
            <a:pathLst>
              <a:path w="19802" h="12194">
                <a:moveTo>
                  <a:pt x="0" y="0"/>
                </a:moveTo>
                <a:lnTo>
                  <a:pt x="0" y="12193"/>
                </a:lnTo>
                <a:lnTo>
                  <a:pt x="19802" y="12193"/>
                </a:lnTo>
                <a:lnTo>
                  <a:pt x="19802" y="0"/>
                </a:lnTo>
                <a:close/>
              </a:path>
            </a:pathLst>
          </a:custGeom>
          <a:solidFill>
            <a:schemeClr val="accent1"/>
          </a:solidFill>
          <a:ln w="0">
            <a:noFill/>
          </a:ln>
        </p:spPr>
        <p:style>
          <a:lnRef idx="0"/>
          <a:fillRef idx="0"/>
          <a:effectRef idx="0"/>
          <a:fontRef idx="minor"/>
        </p:style>
      </p:sp>
      <p:sp>
        <p:nvSpPr>
          <p:cNvPr id="856" name="Google Shape;612;p14"/>
          <p:cNvSpPr/>
          <p:nvPr/>
        </p:nvSpPr>
        <p:spPr>
          <a:xfrm>
            <a:off x="3600000" y="3737880"/>
            <a:ext cx="295920" cy="51840"/>
          </a:xfrm>
          <a:custGeom>
            <a:avLst/>
            <a:gdLst/>
            <a:ahLst/>
            <a:rect l="l" t="t" r="r" b="b"/>
            <a:pathLst>
              <a:path w="19802" h="3484">
                <a:moveTo>
                  <a:pt x="0" y="0"/>
                </a:moveTo>
                <a:lnTo>
                  <a:pt x="0" y="3484"/>
                </a:lnTo>
                <a:lnTo>
                  <a:pt x="19802" y="3484"/>
                </a:lnTo>
                <a:lnTo>
                  <a:pt x="19802" y="0"/>
                </a:lnTo>
                <a:close/>
              </a:path>
            </a:pathLst>
          </a:custGeom>
          <a:solidFill>
            <a:srgbClr val="ffffff"/>
          </a:solidFill>
          <a:ln w="0">
            <a:noFill/>
          </a:ln>
        </p:spPr>
        <p:style>
          <a:lnRef idx="0"/>
          <a:fillRef idx="0"/>
          <a:effectRef idx="0"/>
          <a:fontRef idx="minor"/>
        </p:style>
      </p:sp>
      <p:sp>
        <p:nvSpPr>
          <p:cNvPr id="857" name="Google Shape;613;p14"/>
          <p:cNvSpPr/>
          <p:nvPr/>
        </p:nvSpPr>
        <p:spPr>
          <a:xfrm>
            <a:off x="3600000" y="3816000"/>
            <a:ext cx="295920" cy="18720"/>
          </a:xfrm>
          <a:custGeom>
            <a:avLst/>
            <a:gdLst/>
            <a:ahLst/>
            <a:rect l="l" t="t" r="r" b="b"/>
            <a:pathLst>
              <a:path w="19802" h="1284">
                <a:moveTo>
                  <a:pt x="0" y="0"/>
                </a:moveTo>
                <a:lnTo>
                  <a:pt x="0" y="1284"/>
                </a:lnTo>
                <a:lnTo>
                  <a:pt x="19802" y="1284"/>
                </a:lnTo>
                <a:lnTo>
                  <a:pt x="19802" y="0"/>
                </a:lnTo>
                <a:close/>
              </a:path>
            </a:pathLst>
          </a:custGeom>
          <a:solidFill>
            <a:schemeClr val="accent1"/>
          </a:solidFill>
          <a:ln w="0">
            <a:noFill/>
          </a:ln>
        </p:spPr>
        <p:style>
          <a:lnRef idx="0"/>
          <a:fillRef idx="0"/>
          <a:effectRef idx="0"/>
          <a:fontRef idx="minor"/>
        </p:style>
      </p:sp>
      <p:sp>
        <p:nvSpPr>
          <p:cNvPr id="858" name="Google Shape;614;p14"/>
          <p:cNvSpPr/>
          <p:nvPr/>
        </p:nvSpPr>
        <p:spPr>
          <a:xfrm>
            <a:off x="3600000" y="3859920"/>
            <a:ext cx="295920" cy="18720"/>
          </a:xfrm>
          <a:custGeom>
            <a:avLst/>
            <a:gdLst/>
            <a:ahLst/>
            <a:rect l="l" t="t" r="r" b="b"/>
            <a:pathLst>
              <a:path w="19802" h="1284">
                <a:moveTo>
                  <a:pt x="0" y="0"/>
                </a:moveTo>
                <a:lnTo>
                  <a:pt x="0" y="1283"/>
                </a:lnTo>
                <a:lnTo>
                  <a:pt x="19802" y="1283"/>
                </a:lnTo>
                <a:lnTo>
                  <a:pt x="19802" y="0"/>
                </a:lnTo>
                <a:close/>
              </a:path>
            </a:pathLst>
          </a:custGeom>
          <a:solidFill>
            <a:srgbClr val="ffffff"/>
          </a:solidFill>
          <a:ln w="0">
            <a:noFill/>
          </a:ln>
        </p:spPr>
        <p:style>
          <a:lnRef idx="0"/>
          <a:fillRef idx="0"/>
          <a:effectRef idx="0"/>
          <a:fontRef idx="minor"/>
        </p:style>
      </p:sp>
      <p:sp>
        <p:nvSpPr>
          <p:cNvPr id="859" name="Google Shape;615;p14"/>
          <p:cNvSpPr/>
          <p:nvPr/>
        </p:nvSpPr>
        <p:spPr>
          <a:xfrm>
            <a:off x="3600000" y="3903840"/>
            <a:ext cx="295920" cy="18720"/>
          </a:xfrm>
          <a:custGeom>
            <a:avLst/>
            <a:gdLst/>
            <a:ahLst/>
            <a:rect l="l" t="t" r="r" b="b"/>
            <a:pathLst>
              <a:path w="19802" h="1285">
                <a:moveTo>
                  <a:pt x="0" y="1"/>
                </a:moveTo>
                <a:lnTo>
                  <a:pt x="0" y="1284"/>
                </a:lnTo>
                <a:lnTo>
                  <a:pt x="19802" y="1284"/>
                </a:lnTo>
                <a:lnTo>
                  <a:pt x="19802" y="1"/>
                </a:lnTo>
                <a:close/>
              </a:path>
            </a:pathLst>
          </a:custGeom>
          <a:solidFill>
            <a:srgbClr val="ffffff"/>
          </a:solidFill>
          <a:ln w="0">
            <a:noFill/>
          </a:ln>
        </p:spPr>
        <p:style>
          <a:lnRef idx="0"/>
          <a:fillRef idx="0"/>
          <a:effectRef idx="0"/>
          <a:fontRef idx="minor"/>
        </p:style>
      </p:sp>
      <p:sp>
        <p:nvSpPr>
          <p:cNvPr id="860" name="Google Shape;616;p14"/>
          <p:cNvSpPr/>
          <p:nvPr/>
        </p:nvSpPr>
        <p:spPr>
          <a:xfrm>
            <a:off x="3600000" y="3946320"/>
            <a:ext cx="182160" cy="20160"/>
          </a:xfrm>
          <a:custGeom>
            <a:avLst/>
            <a:gdLst/>
            <a:ahLst/>
            <a:rect l="l" t="t" r="r" b="b"/>
            <a:pathLst>
              <a:path w="12193" h="1376">
                <a:moveTo>
                  <a:pt x="0" y="1"/>
                </a:moveTo>
                <a:lnTo>
                  <a:pt x="0" y="1376"/>
                </a:lnTo>
                <a:lnTo>
                  <a:pt x="12193" y="1376"/>
                </a:lnTo>
                <a:lnTo>
                  <a:pt x="12193" y="1"/>
                </a:lnTo>
                <a:close/>
              </a:path>
            </a:pathLst>
          </a:custGeom>
          <a:solidFill>
            <a:schemeClr val="accent1"/>
          </a:solidFill>
          <a:ln w="0">
            <a:noFill/>
          </a:ln>
        </p:spPr>
        <p:style>
          <a:lnRef idx="0"/>
          <a:fillRef idx="0"/>
          <a:effectRef idx="0"/>
          <a:fontRef idx="minor"/>
        </p:style>
      </p:sp>
      <p:sp>
        <p:nvSpPr>
          <p:cNvPr id="861" name="PlaceHolder 2"/>
          <p:cNvSpPr>
            <a:spLocks noGrp="1"/>
          </p:cNvSpPr>
          <p:nvPr>
            <p:ph type="title"/>
          </p:nvPr>
        </p:nvSpPr>
        <p:spPr>
          <a:xfrm>
            <a:off x="5393880" y="2071800"/>
            <a:ext cx="2075760" cy="195840"/>
          </a:xfrm>
          <a:prstGeom prst="rect">
            <a:avLst/>
          </a:prstGeom>
          <a:noFill/>
          <a:ln w="0">
            <a:noFill/>
          </a:ln>
        </p:spPr>
        <p:txBody>
          <a:bodyPr tIns="91440" bIns="91440" anchor="b">
            <a:noAutofit/>
          </a:bodyPr>
          <a:p>
            <a:pPr algn="r">
              <a:lnSpc>
                <a:spcPct val="100000"/>
              </a:lnSpc>
              <a:buNone/>
              <a:tabLst>
                <a:tab algn="l" pos="0"/>
              </a:tabLst>
            </a:pPr>
            <a:r>
              <a:rPr b="0" lang="fr-FR" sz="1100" spc="-1" strike="noStrike">
                <a:solidFill>
                  <a:srgbClr val="0e2a47"/>
                </a:solidFill>
                <a:latin typeface="Roboto Black"/>
                <a:ea typeface="Roboto Black"/>
              </a:rPr>
              <a:t>Algorithmes</a:t>
            </a:r>
            <a:endParaRPr b="0" lang="fr-FR" sz="1100" spc="-1" strike="noStrike">
              <a:solidFill>
                <a:srgbClr val="000000"/>
              </a:solidFill>
              <a:latin typeface="Arial"/>
            </a:endParaRPr>
          </a:p>
        </p:txBody>
      </p:sp>
      <p:sp>
        <p:nvSpPr>
          <p:cNvPr id="862" name="PlaceHolder 3"/>
          <p:cNvSpPr>
            <a:spLocks noGrp="1"/>
          </p:cNvSpPr>
          <p:nvPr>
            <p:ph type="title"/>
          </p:nvPr>
        </p:nvSpPr>
        <p:spPr>
          <a:xfrm>
            <a:off x="5393880" y="3474720"/>
            <a:ext cx="2075760" cy="195840"/>
          </a:xfrm>
          <a:prstGeom prst="rect">
            <a:avLst/>
          </a:prstGeom>
          <a:noFill/>
          <a:ln w="0">
            <a:noFill/>
          </a:ln>
        </p:spPr>
        <p:txBody>
          <a:bodyPr tIns="91440" bIns="91440" anchor="b">
            <a:noAutofit/>
          </a:bodyPr>
          <a:p>
            <a:pPr algn="r">
              <a:lnSpc>
                <a:spcPct val="100000"/>
              </a:lnSpc>
              <a:buNone/>
              <a:tabLst>
                <a:tab algn="l" pos="0"/>
              </a:tabLst>
            </a:pPr>
            <a:r>
              <a:rPr b="0" lang="fr-FR" sz="1100" spc="-1" strike="noStrike">
                <a:solidFill>
                  <a:srgbClr val="0e2a47"/>
                </a:solidFill>
                <a:latin typeface="Roboto Black"/>
                <a:ea typeface="Roboto Black"/>
              </a:rPr>
              <a:t>Interface graphique</a:t>
            </a:r>
            <a:endParaRPr b="0" lang="fr-FR" sz="1100" spc="-1" strike="noStrike">
              <a:solidFill>
                <a:srgbClr val="000000"/>
              </a:solidFill>
              <a:latin typeface="Arial"/>
            </a:endParaRPr>
          </a:p>
        </p:txBody>
      </p:sp>
      <p:sp>
        <p:nvSpPr>
          <p:cNvPr id="863" name="PlaceHolder 4"/>
          <p:cNvSpPr>
            <a:spLocks noGrp="1"/>
          </p:cNvSpPr>
          <p:nvPr>
            <p:ph type="title"/>
          </p:nvPr>
        </p:nvSpPr>
        <p:spPr>
          <a:xfrm>
            <a:off x="5400000" y="2864160"/>
            <a:ext cx="2075760" cy="195840"/>
          </a:xfrm>
          <a:prstGeom prst="rect">
            <a:avLst/>
          </a:prstGeom>
          <a:noFill/>
          <a:ln w="0">
            <a:noFill/>
          </a:ln>
        </p:spPr>
        <p:txBody>
          <a:bodyPr tIns="91440" bIns="91440" anchor="b">
            <a:noAutofit/>
          </a:bodyPr>
          <a:p>
            <a:pPr algn="r">
              <a:lnSpc>
                <a:spcPct val="100000"/>
              </a:lnSpc>
              <a:buNone/>
              <a:tabLst>
                <a:tab algn="l" pos="0"/>
              </a:tabLst>
            </a:pPr>
            <a:r>
              <a:rPr b="0" lang="fr-FR" sz="1100" spc="-1" strike="noStrike">
                <a:solidFill>
                  <a:srgbClr val="0e2a47"/>
                </a:solidFill>
                <a:latin typeface="Roboto Black"/>
                <a:ea typeface="Roboto Black"/>
              </a:rPr>
              <a:t>Corpus quasiment terminé</a:t>
            </a:r>
            <a:endParaRPr b="0" lang="fr-FR" sz="1100" spc="-1" strike="noStrike">
              <a:solidFill>
                <a:srgbClr val="000000"/>
              </a:solidFill>
              <a:latin typeface="Arial"/>
            </a:endParaRPr>
          </a:p>
        </p:txBody>
      </p:sp>
      <p:grpSp>
        <p:nvGrpSpPr>
          <p:cNvPr id="864" name="Google Shape;620;p14"/>
          <p:cNvGrpSpPr/>
          <p:nvPr/>
        </p:nvGrpSpPr>
        <p:grpSpPr>
          <a:xfrm>
            <a:off x="7965000" y="1975320"/>
            <a:ext cx="301680" cy="163440"/>
            <a:chOff x="7965000" y="1975320"/>
            <a:chExt cx="301680" cy="163440"/>
          </a:xfrm>
        </p:grpSpPr>
        <p:sp>
          <p:nvSpPr>
            <p:cNvPr id="865" name="Google Shape;621;p14"/>
            <p:cNvSpPr/>
            <p:nvPr/>
          </p:nvSpPr>
          <p:spPr>
            <a:xfrm flipV="1">
              <a:off x="7965000" y="1992960"/>
              <a:ext cx="92160" cy="128160"/>
            </a:xfrm>
            <a:custGeom>
              <a:avLst/>
              <a:gdLst/>
              <a:ahLst/>
              <a:rect l="l" t="t" r="r" b="b"/>
              <a:pathLst>
                <a:path w="28686" h="39866">
                  <a:moveTo>
                    <a:pt x="28685" y="1"/>
                  </a:moveTo>
                  <a:lnTo>
                    <a:pt x="0" y="15557"/>
                  </a:lnTo>
                  <a:lnTo>
                    <a:pt x="0" y="24230"/>
                  </a:lnTo>
                  <a:lnTo>
                    <a:pt x="28685" y="39866"/>
                  </a:lnTo>
                  <a:lnTo>
                    <a:pt x="28685" y="29740"/>
                  </a:lnTo>
                  <a:lnTo>
                    <a:pt x="8713" y="19774"/>
                  </a:lnTo>
                  <a:lnTo>
                    <a:pt x="28685" y="10186"/>
                  </a:lnTo>
                  <a:lnTo>
                    <a:pt x="28685" y="1"/>
                  </a:lnTo>
                  <a:close/>
                </a:path>
              </a:pathLst>
            </a:custGeom>
            <a:solidFill>
              <a:srgbClr val="000036"/>
            </a:solidFill>
            <a:ln w="0">
              <a:noFill/>
            </a:ln>
          </p:spPr>
          <p:style>
            <a:lnRef idx="0"/>
            <a:fillRef idx="0"/>
            <a:effectRef idx="0"/>
            <a:fontRef idx="minor"/>
          </p:style>
        </p:sp>
        <p:sp>
          <p:nvSpPr>
            <p:cNvPr id="866" name="Google Shape;622;p14"/>
            <p:cNvSpPr/>
            <p:nvPr/>
          </p:nvSpPr>
          <p:spPr>
            <a:xfrm flipV="1">
              <a:off x="8073000" y="1975320"/>
              <a:ext cx="80280" cy="163440"/>
            </a:xfrm>
            <a:custGeom>
              <a:avLst/>
              <a:gdLst/>
              <a:ahLst/>
              <a:rect l="l" t="t" r="r" b="b"/>
              <a:pathLst>
                <a:path w="25046" h="50807">
                  <a:moveTo>
                    <a:pt x="19038" y="0"/>
                  </a:moveTo>
                  <a:lnTo>
                    <a:pt x="1" y="50806"/>
                  </a:lnTo>
                  <a:lnTo>
                    <a:pt x="5969" y="50806"/>
                  </a:lnTo>
                  <a:lnTo>
                    <a:pt x="25046" y="0"/>
                  </a:lnTo>
                  <a:close/>
                </a:path>
              </a:pathLst>
            </a:custGeom>
            <a:solidFill>
              <a:srgbClr val="000036"/>
            </a:solidFill>
            <a:ln w="0">
              <a:noFill/>
            </a:ln>
          </p:spPr>
          <p:style>
            <a:lnRef idx="0"/>
            <a:fillRef idx="0"/>
            <a:effectRef idx="0"/>
            <a:fontRef idx="minor"/>
          </p:style>
        </p:sp>
        <p:sp>
          <p:nvSpPr>
            <p:cNvPr id="867" name="Google Shape;623;p14"/>
            <p:cNvSpPr/>
            <p:nvPr/>
          </p:nvSpPr>
          <p:spPr>
            <a:xfrm flipV="1">
              <a:off x="8174520" y="1992960"/>
              <a:ext cx="92160" cy="128160"/>
            </a:xfrm>
            <a:custGeom>
              <a:avLst/>
              <a:gdLst/>
              <a:ahLst/>
              <a:rect l="l" t="t" r="r" b="b"/>
              <a:pathLst>
                <a:path w="28706" h="39866">
                  <a:moveTo>
                    <a:pt x="0" y="1"/>
                  </a:moveTo>
                  <a:lnTo>
                    <a:pt x="0" y="10047"/>
                  </a:lnTo>
                  <a:lnTo>
                    <a:pt x="19992" y="19854"/>
                  </a:lnTo>
                  <a:lnTo>
                    <a:pt x="0" y="29740"/>
                  </a:lnTo>
                  <a:lnTo>
                    <a:pt x="0" y="39866"/>
                  </a:lnTo>
                  <a:lnTo>
                    <a:pt x="28705" y="24190"/>
                  </a:lnTo>
                  <a:lnTo>
                    <a:pt x="28705" y="15577"/>
                  </a:lnTo>
                  <a:lnTo>
                    <a:pt x="0" y="1"/>
                  </a:lnTo>
                  <a:close/>
                </a:path>
              </a:pathLst>
            </a:custGeom>
            <a:solidFill>
              <a:srgbClr val="000036"/>
            </a:solidFill>
            <a:ln w="0">
              <a:noFill/>
            </a:ln>
          </p:spPr>
          <p:style>
            <a:lnRef idx="0"/>
            <a:fillRef idx="0"/>
            <a:effectRef idx="0"/>
            <a:fontRef idx="minor"/>
          </p:style>
        </p:sp>
      </p:grpSp>
      <p:grpSp>
        <p:nvGrpSpPr>
          <p:cNvPr id="868" name="Google Shape;624;p14"/>
          <p:cNvGrpSpPr/>
          <p:nvPr/>
        </p:nvGrpSpPr>
        <p:grpSpPr>
          <a:xfrm>
            <a:off x="7971480" y="2663280"/>
            <a:ext cx="275040" cy="198360"/>
            <a:chOff x="7971480" y="2663280"/>
            <a:chExt cx="275040" cy="198360"/>
          </a:xfrm>
        </p:grpSpPr>
        <p:sp>
          <p:nvSpPr>
            <p:cNvPr id="869" name="Google Shape;625;p14"/>
            <p:cNvSpPr/>
            <p:nvPr/>
          </p:nvSpPr>
          <p:spPr>
            <a:xfrm>
              <a:off x="7971480" y="2663280"/>
              <a:ext cx="172440" cy="198360"/>
            </a:xfrm>
            <a:custGeom>
              <a:avLst/>
              <a:gdLst/>
              <a:ahLst/>
              <a:rect l="l" t="t" r="r" b="b"/>
              <a:pathLst>
                <a:path w="55859" h="54785">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rgbClr val="000036"/>
            </a:solidFill>
            <a:ln w="0">
              <a:noFill/>
            </a:ln>
          </p:spPr>
          <p:style>
            <a:lnRef idx="0"/>
            <a:fillRef idx="0"/>
            <a:effectRef idx="0"/>
            <a:fontRef idx="minor"/>
          </p:style>
        </p:sp>
        <p:sp>
          <p:nvSpPr>
            <p:cNvPr id="870" name="Google Shape;626;p14"/>
            <p:cNvSpPr/>
            <p:nvPr/>
          </p:nvSpPr>
          <p:spPr>
            <a:xfrm>
              <a:off x="8167320" y="2692080"/>
              <a:ext cx="79200" cy="169560"/>
            </a:xfrm>
            <a:custGeom>
              <a:avLst/>
              <a:gdLst/>
              <a:ahLst/>
              <a:rect l="l" t="t" r="r" b="b"/>
              <a:pathLst>
                <a:path w="25662" h="46868">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rgbClr val="000036"/>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title"/>
          </p:nvPr>
        </p:nvSpPr>
        <p:spPr>
          <a:xfrm>
            <a:off x="311760" y="644400"/>
            <a:ext cx="8520120" cy="606240"/>
          </a:xfrm>
          <a:prstGeom prst="rect">
            <a:avLst/>
          </a:prstGeom>
          <a:noFill/>
          <a:ln w="0">
            <a:noFill/>
          </a:ln>
        </p:spPr>
        <p:txBody>
          <a:bodyPr tIns="91440" bIns="91440" anchor="b">
            <a:noAutofit/>
          </a:bodyPr>
          <a:p>
            <a:pPr algn="ctr">
              <a:lnSpc>
                <a:spcPct val="100000"/>
              </a:lnSpc>
              <a:buNone/>
              <a:tabLst>
                <a:tab algn="l" pos="0"/>
              </a:tabLst>
            </a:pPr>
            <a:r>
              <a:rPr b="0" lang="fr-FR" sz="3000" spc="-1" strike="noStrike">
                <a:solidFill>
                  <a:srgbClr val="ffffff"/>
                </a:solidFill>
                <a:latin typeface="Roboto Black"/>
                <a:ea typeface="Roboto Black"/>
              </a:rPr>
              <a:t>TABLE OF CONTENTS</a:t>
            </a:r>
            <a:endParaRPr b="0" lang="fr-FR" sz="3000" spc="-1" strike="noStrike">
              <a:solidFill>
                <a:srgbClr val="000000"/>
              </a:solidFill>
              <a:latin typeface="Arial"/>
            </a:endParaRPr>
          </a:p>
        </p:txBody>
      </p:sp>
      <p:sp>
        <p:nvSpPr>
          <p:cNvPr id="474" name="PlaceHolder 2"/>
          <p:cNvSpPr>
            <a:spLocks noGrp="1"/>
          </p:cNvSpPr>
          <p:nvPr>
            <p:ph type="subTitle"/>
          </p:nvPr>
        </p:nvSpPr>
        <p:spPr>
          <a:xfrm>
            <a:off x="6411240" y="2121840"/>
            <a:ext cx="1888920" cy="502200"/>
          </a:xfrm>
          <a:prstGeom prst="rect">
            <a:avLst/>
          </a:prstGeom>
          <a:noFill/>
          <a:ln w="0">
            <a:noFill/>
          </a:ln>
        </p:spPr>
        <p:txBody>
          <a:bodyPr tIns="91440" bIns="91440" anchor="t">
            <a:noAutofit/>
          </a:bodyPr>
          <a:p>
            <a:pPr>
              <a:lnSpc>
                <a:spcPct val="100000"/>
              </a:lnSpc>
              <a:buNone/>
              <a:tabLst>
                <a:tab algn="l" pos="0"/>
              </a:tabLst>
            </a:pPr>
            <a:r>
              <a:rPr b="0" lang="fr-FR" sz="900" spc="-1" strike="noStrike">
                <a:solidFill>
                  <a:srgbClr val="48ffd5"/>
                </a:solidFill>
                <a:latin typeface="Roboto Light"/>
                <a:ea typeface="Roboto Light"/>
              </a:rPr>
              <a:t>Répartition du travail</a:t>
            </a:r>
            <a:endParaRPr b="0" lang="fr-FR" sz="900" spc="-1" strike="noStrike">
              <a:latin typeface="Arial"/>
            </a:endParaRPr>
          </a:p>
        </p:txBody>
      </p:sp>
      <p:sp>
        <p:nvSpPr>
          <p:cNvPr id="475" name="PlaceHolder 3"/>
          <p:cNvSpPr>
            <a:spLocks noGrp="1"/>
          </p:cNvSpPr>
          <p:nvPr>
            <p:ph type="title"/>
          </p:nvPr>
        </p:nvSpPr>
        <p:spPr>
          <a:xfrm>
            <a:off x="5167080" y="1901160"/>
            <a:ext cx="1176480" cy="606240"/>
          </a:xfrm>
          <a:prstGeom prst="rect">
            <a:avLst/>
          </a:prstGeom>
          <a:noFill/>
          <a:ln w="0">
            <a:noFill/>
          </a:ln>
        </p:spPr>
        <p:txBody>
          <a:bodyPr tIns="91440" bIns="91440" anchor="b">
            <a:noAutofit/>
          </a:bodyPr>
          <a:p>
            <a:pPr algn="r">
              <a:lnSpc>
                <a:spcPct val="100000"/>
              </a:lnSpc>
              <a:buNone/>
              <a:tabLst>
                <a:tab algn="l" pos="0"/>
              </a:tabLst>
            </a:pPr>
            <a:r>
              <a:rPr b="0" lang="fr-FR" sz="2400" spc="-1" strike="noStrike">
                <a:solidFill>
                  <a:srgbClr val="48ffd5"/>
                </a:solidFill>
                <a:latin typeface="Roboto Black"/>
                <a:ea typeface="Roboto Black"/>
              </a:rPr>
              <a:t>04</a:t>
            </a:r>
            <a:endParaRPr b="0" lang="fr-FR" sz="2400" spc="-1" strike="noStrike">
              <a:solidFill>
                <a:srgbClr val="000000"/>
              </a:solidFill>
              <a:latin typeface="Arial"/>
            </a:endParaRPr>
          </a:p>
        </p:txBody>
      </p:sp>
      <p:sp>
        <p:nvSpPr>
          <p:cNvPr id="476" name="PlaceHolder 4"/>
          <p:cNvSpPr>
            <a:spLocks noGrp="1"/>
          </p:cNvSpPr>
          <p:nvPr>
            <p:ph type="subTitle"/>
          </p:nvPr>
        </p:nvSpPr>
        <p:spPr>
          <a:xfrm>
            <a:off x="6411240" y="3046680"/>
            <a:ext cx="1888920" cy="502200"/>
          </a:xfrm>
          <a:prstGeom prst="rect">
            <a:avLst/>
          </a:prstGeom>
          <a:noFill/>
          <a:ln w="0">
            <a:noFill/>
          </a:ln>
        </p:spPr>
        <p:txBody>
          <a:bodyPr tIns="91440" bIns="91440" anchor="t">
            <a:noAutofit/>
          </a:bodyPr>
          <a:p>
            <a:pPr>
              <a:lnSpc>
                <a:spcPct val="100000"/>
              </a:lnSpc>
              <a:buNone/>
              <a:tabLst>
                <a:tab algn="l" pos="0"/>
              </a:tabLst>
            </a:pPr>
            <a:r>
              <a:rPr b="0" lang="fr-FR" sz="900" spc="-1" strike="noStrike">
                <a:solidFill>
                  <a:srgbClr val="48ffd5"/>
                </a:solidFill>
                <a:latin typeface="Roboto Light"/>
                <a:ea typeface="Roboto Light"/>
              </a:rPr>
              <a:t>Où sommes nous arrivés?</a:t>
            </a:r>
            <a:endParaRPr b="0" lang="fr-FR" sz="900" spc="-1" strike="noStrike">
              <a:latin typeface="Arial"/>
            </a:endParaRPr>
          </a:p>
        </p:txBody>
      </p:sp>
      <p:sp>
        <p:nvSpPr>
          <p:cNvPr id="477" name="PlaceHolder 5"/>
          <p:cNvSpPr>
            <a:spLocks noGrp="1"/>
          </p:cNvSpPr>
          <p:nvPr>
            <p:ph type="title"/>
          </p:nvPr>
        </p:nvSpPr>
        <p:spPr>
          <a:xfrm>
            <a:off x="5208480" y="2799000"/>
            <a:ext cx="1176480" cy="606240"/>
          </a:xfrm>
          <a:prstGeom prst="rect">
            <a:avLst/>
          </a:prstGeom>
          <a:noFill/>
          <a:ln w="0">
            <a:noFill/>
          </a:ln>
        </p:spPr>
        <p:txBody>
          <a:bodyPr tIns="91440" bIns="91440" anchor="b">
            <a:noAutofit/>
          </a:bodyPr>
          <a:p>
            <a:pPr algn="r">
              <a:lnSpc>
                <a:spcPct val="100000"/>
              </a:lnSpc>
              <a:buNone/>
              <a:tabLst>
                <a:tab algn="l" pos="0"/>
              </a:tabLst>
            </a:pPr>
            <a:r>
              <a:rPr b="0" lang="fr-FR" sz="2400" spc="-1" strike="noStrike">
                <a:solidFill>
                  <a:srgbClr val="48ffd5"/>
                </a:solidFill>
                <a:latin typeface="Roboto Black"/>
                <a:ea typeface="Roboto Black"/>
              </a:rPr>
              <a:t>05</a:t>
            </a:r>
            <a:endParaRPr b="0" lang="fr-FR" sz="2400" spc="-1" strike="noStrike">
              <a:solidFill>
                <a:srgbClr val="000000"/>
              </a:solidFill>
              <a:latin typeface="Arial"/>
            </a:endParaRPr>
          </a:p>
        </p:txBody>
      </p:sp>
      <p:sp>
        <p:nvSpPr>
          <p:cNvPr id="478" name="PlaceHolder 6"/>
          <p:cNvSpPr>
            <a:spLocks noGrp="1"/>
          </p:cNvSpPr>
          <p:nvPr>
            <p:ph type="subTitle"/>
          </p:nvPr>
        </p:nvSpPr>
        <p:spPr>
          <a:xfrm>
            <a:off x="725760" y="2121840"/>
            <a:ext cx="2009520" cy="502200"/>
          </a:xfrm>
          <a:prstGeom prst="rect">
            <a:avLst/>
          </a:prstGeom>
          <a:noFill/>
          <a:ln w="0">
            <a:noFill/>
          </a:ln>
        </p:spPr>
        <p:txBody>
          <a:bodyPr tIns="91440" bIns="91440" anchor="t">
            <a:noAutofit/>
          </a:bodyPr>
          <a:p>
            <a:pPr algn="r">
              <a:lnSpc>
                <a:spcPct val="100000"/>
              </a:lnSpc>
              <a:buNone/>
              <a:tabLst>
                <a:tab algn="l" pos="0"/>
              </a:tabLst>
            </a:pPr>
            <a:r>
              <a:rPr b="0" lang="fr-FR" sz="900" spc="-1" strike="noStrike">
                <a:solidFill>
                  <a:srgbClr val="48ffd5"/>
                </a:solidFill>
                <a:latin typeface="Roboto Light"/>
                <a:ea typeface="Roboto Light"/>
              </a:rPr>
              <a:t>Présentation du projet</a:t>
            </a:r>
            <a:endParaRPr b="0" lang="fr-FR" sz="900" spc="-1" strike="noStrike">
              <a:latin typeface="Arial"/>
            </a:endParaRPr>
          </a:p>
        </p:txBody>
      </p:sp>
      <p:sp>
        <p:nvSpPr>
          <p:cNvPr id="479" name="PlaceHolder 7"/>
          <p:cNvSpPr>
            <a:spLocks noGrp="1"/>
          </p:cNvSpPr>
          <p:nvPr>
            <p:ph type="title"/>
          </p:nvPr>
        </p:nvSpPr>
        <p:spPr>
          <a:xfrm>
            <a:off x="2827440" y="1901160"/>
            <a:ext cx="1176480" cy="606240"/>
          </a:xfrm>
          <a:prstGeom prst="rect">
            <a:avLst/>
          </a:prstGeom>
          <a:noFill/>
          <a:ln w="0">
            <a:noFill/>
          </a:ln>
        </p:spPr>
        <p:txBody>
          <a:bodyPr tIns="91440" bIns="91440" anchor="b">
            <a:noAutofit/>
          </a:bodyPr>
          <a:p>
            <a:pPr>
              <a:lnSpc>
                <a:spcPct val="100000"/>
              </a:lnSpc>
              <a:buNone/>
              <a:tabLst>
                <a:tab algn="l" pos="0"/>
              </a:tabLst>
            </a:pPr>
            <a:r>
              <a:rPr b="0" lang="fr-FR" sz="2400" spc="-1" strike="noStrike">
                <a:solidFill>
                  <a:srgbClr val="48ffd5"/>
                </a:solidFill>
                <a:latin typeface="Roboto Black"/>
                <a:ea typeface="Roboto Black"/>
              </a:rPr>
              <a:t>01</a:t>
            </a:r>
            <a:endParaRPr b="0" lang="fr-FR" sz="2400" spc="-1" strike="noStrike">
              <a:solidFill>
                <a:srgbClr val="000000"/>
              </a:solidFill>
              <a:latin typeface="Arial"/>
            </a:endParaRPr>
          </a:p>
        </p:txBody>
      </p:sp>
      <p:sp>
        <p:nvSpPr>
          <p:cNvPr id="480" name="PlaceHolder 8"/>
          <p:cNvSpPr>
            <a:spLocks noGrp="1"/>
          </p:cNvSpPr>
          <p:nvPr>
            <p:ph type="subTitle"/>
          </p:nvPr>
        </p:nvSpPr>
        <p:spPr>
          <a:xfrm>
            <a:off x="725760" y="3046680"/>
            <a:ext cx="2009520" cy="502200"/>
          </a:xfrm>
          <a:prstGeom prst="rect">
            <a:avLst/>
          </a:prstGeom>
          <a:noFill/>
          <a:ln w="0">
            <a:noFill/>
          </a:ln>
        </p:spPr>
        <p:txBody>
          <a:bodyPr tIns="91440" bIns="91440" anchor="t">
            <a:noAutofit/>
          </a:bodyPr>
          <a:p>
            <a:pPr algn="r">
              <a:lnSpc>
                <a:spcPct val="100000"/>
              </a:lnSpc>
              <a:buNone/>
              <a:tabLst>
                <a:tab algn="l" pos="0"/>
              </a:tabLst>
            </a:pPr>
            <a:r>
              <a:rPr b="0" lang="fr-FR" sz="900" spc="-1" strike="noStrike">
                <a:solidFill>
                  <a:srgbClr val="48ffd5"/>
                </a:solidFill>
                <a:latin typeface="Roboto Light"/>
                <a:ea typeface="Roboto Light"/>
              </a:rPr>
              <a:t>Question scientifique</a:t>
            </a:r>
            <a:endParaRPr b="0" lang="fr-FR" sz="900" spc="-1" strike="noStrike">
              <a:latin typeface="Arial"/>
            </a:endParaRPr>
          </a:p>
        </p:txBody>
      </p:sp>
      <p:sp>
        <p:nvSpPr>
          <p:cNvPr id="481" name="PlaceHolder 9"/>
          <p:cNvSpPr>
            <a:spLocks noGrp="1"/>
          </p:cNvSpPr>
          <p:nvPr>
            <p:ph type="title"/>
          </p:nvPr>
        </p:nvSpPr>
        <p:spPr>
          <a:xfrm>
            <a:off x="2827440" y="2797920"/>
            <a:ext cx="1176480" cy="606240"/>
          </a:xfrm>
          <a:prstGeom prst="rect">
            <a:avLst/>
          </a:prstGeom>
          <a:noFill/>
          <a:ln w="0">
            <a:noFill/>
          </a:ln>
        </p:spPr>
        <p:txBody>
          <a:bodyPr tIns="91440" bIns="91440" anchor="b">
            <a:noAutofit/>
          </a:bodyPr>
          <a:p>
            <a:pPr>
              <a:lnSpc>
                <a:spcPct val="100000"/>
              </a:lnSpc>
              <a:buNone/>
              <a:tabLst>
                <a:tab algn="l" pos="0"/>
              </a:tabLst>
            </a:pPr>
            <a:r>
              <a:rPr b="0" lang="fr-FR" sz="2400" spc="-1" strike="noStrike">
                <a:solidFill>
                  <a:srgbClr val="48ffd5"/>
                </a:solidFill>
                <a:latin typeface="Roboto Black"/>
                <a:ea typeface="Roboto Black"/>
              </a:rPr>
              <a:t>02</a:t>
            </a:r>
            <a:endParaRPr b="0" lang="fr-FR" sz="2400" spc="-1" strike="noStrike">
              <a:solidFill>
                <a:srgbClr val="000000"/>
              </a:solidFill>
              <a:latin typeface="Arial"/>
            </a:endParaRPr>
          </a:p>
        </p:txBody>
      </p:sp>
      <p:sp>
        <p:nvSpPr>
          <p:cNvPr id="482" name="PlaceHolder 10"/>
          <p:cNvSpPr>
            <a:spLocks noGrp="1"/>
          </p:cNvSpPr>
          <p:nvPr>
            <p:ph type="subTitle"/>
          </p:nvPr>
        </p:nvSpPr>
        <p:spPr>
          <a:xfrm>
            <a:off x="725760" y="3935520"/>
            <a:ext cx="2009520" cy="502200"/>
          </a:xfrm>
          <a:prstGeom prst="rect">
            <a:avLst/>
          </a:prstGeom>
          <a:noFill/>
          <a:ln w="0">
            <a:noFill/>
          </a:ln>
        </p:spPr>
        <p:txBody>
          <a:bodyPr tIns="91440" bIns="91440" anchor="t">
            <a:noAutofit/>
          </a:bodyPr>
          <a:p>
            <a:pPr algn="r">
              <a:lnSpc>
                <a:spcPct val="100000"/>
              </a:lnSpc>
              <a:buNone/>
              <a:tabLst>
                <a:tab algn="l" pos="0"/>
              </a:tabLst>
            </a:pPr>
            <a:r>
              <a:rPr b="0" lang="fr-FR" sz="900" spc="-1" strike="noStrike">
                <a:solidFill>
                  <a:srgbClr val="48ffd5"/>
                </a:solidFill>
                <a:latin typeface="Roboto Light"/>
                <a:ea typeface="Roboto Light"/>
              </a:rPr>
              <a:t>Objectifs du projet</a:t>
            </a:r>
            <a:endParaRPr b="0" lang="fr-FR" sz="900" spc="-1" strike="noStrike">
              <a:latin typeface="Arial"/>
            </a:endParaRPr>
          </a:p>
        </p:txBody>
      </p:sp>
      <p:sp>
        <p:nvSpPr>
          <p:cNvPr id="483" name="PlaceHolder 11"/>
          <p:cNvSpPr>
            <a:spLocks noGrp="1"/>
          </p:cNvSpPr>
          <p:nvPr>
            <p:ph type="title"/>
          </p:nvPr>
        </p:nvSpPr>
        <p:spPr>
          <a:xfrm>
            <a:off x="2827440" y="3694680"/>
            <a:ext cx="1176480" cy="606240"/>
          </a:xfrm>
          <a:prstGeom prst="rect">
            <a:avLst/>
          </a:prstGeom>
          <a:noFill/>
          <a:ln w="0">
            <a:noFill/>
          </a:ln>
        </p:spPr>
        <p:txBody>
          <a:bodyPr tIns="91440" bIns="91440" anchor="b">
            <a:noAutofit/>
          </a:bodyPr>
          <a:p>
            <a:pPr>
              <a:lnSpc>
                <a:spcPct val="100000"/>
              </a:lnSpc>
              <a:buNone/>
              <a:tabLst>
                <a:tab algn="l" pos="0"/>
              </a:tabLst>
            </a:pPr>
            <a:r>
              <a:rPr b="0" lang="fr-FR" sz="2400" spc="-1" strike="noStrike">
                <a:solidFill>
                  <a:srgbClr val="48ffd5"/>
                </a:solidFill>
                <a:latin typeface="Roboto Black"/>
                <a:ea typeface="Roboto Black"/>
              </a:rPr>
              <a:t>03</a:t>
            </a:r>
            <a:endParaRPr b="0" lang="fr-FR" sz="2400" spc="-1" strike="noStrike">
              <a:solidFill>
                <a:srgbClr val="000000"/>
              </a:solidFill>
              <a:latin typeface="Arial"/>
            </a:endParaRPr>
          </a:p>
        </p:txBody>
      </p:sp>
      <p:sp>
        <p:nvSpPr>
          <p:cNvPr id="484" name="PlaceHolder 12"/>
          <p:cNvSpPr>
            <a:spLocks noGrp="1"/>
          </p:cNvSpPr>
          <p:nvPr>
            <p:ph type="title"/>
          </p:nvPr>
        </p:nvSpPr>
        <p:spPr>
          <a:xfrm>
            <a:off x="643320" y="2050920"/>
            <a:ext cx="2075760" cy="195840"/>
          </a:xfrm>
          <a:prstGeom prst="rect">
            <a:avLst/>
          </a:prstGeom>
          <a:noFill/>
          <a:ln w="0">
            <a:noFill/>
          </a:ln>
        </p:spPr>
        <p:txBody>
          <a:bodyPr tIns="91440" bIns="91440" anchor="b">
            <a:noAutofit/>
          </a:bodyPr>
          <a:p>
            <a:pPr algn="r">
              <a:lnSpc>
                <a:spcPct val="100000"/>
              </a:lnSpc>
              <a:buNone/>
              <a:tabLst>
                <a:tab algn="l" pos="0"/>
              </a:tabLst>
            </a:pPr>
            <a:r>
              <a:rPr b="0" lang="fr-FR" sz="1200" spc="-1" strike="noStrike">
                <a:solidFill>
                  <a:srgbClr val="ffffff"/>
                </a:solidFill>
                <a:latin typeface="Roboto Black"/>
                <a:ea typeface="Roboto Black"/>
              </a:rPr>
              <a:t>A propos du projet</a:t>
            </a:r>
            <a:endParaRPr b="0" lang="fr-FR" sz="1200" spc="-1" strike="noStrike">
              <a:solidFill>
                <a:srgbClr val="000000"/>
              </a:solidFill>
              <a:latin typeface="Arial"/>
            </a:endParaRPr>
          </a:p>
        </p:txBody>
      </p:sp>
      <p:sp>
        <p:nvSpPr>
          <p:cNvPr id="485" name="PlaceHolder 13"/>
          <p:cNvSpPr>
            <a:spLocks noGrp="1"/>
          </p:cNvSpPr>
          <p:nvPr>
            <p:ph type="title"/>
          </p:nvPr>
        </p:nvSpPr>
        <p:spPr>
          <a:xfrm>
            <a:off x="643320" y="2975040"/>
            <a:ext cx="2075760" cy="195840"/>
          </a:xfrm>
          <a:prstGeom prst="rect">
            <a:avLst/>
          </a:prstGeom>
          <a:noFill/>
          <a:ln w="0">
            <a:noFill/>
          </a:ln>
        </p:spPr>
        <p:txBody>
          <a:bodyPr tIns="91440" bIns="91440" anchor="b">
            <a:noAutofit/>
          </a:bodyPr>
          <a:p>
            <a:pPr algn="r">
              <a:lnSpc>
                <a:spcPct val="100000"/>
              </a:lnSpc>
              <a:buNone/>
              <a:tabLst>
                <a:tab algn="l" pos="0"/>
              </a:tabLst>
            </a:pPr>
            <a:r>
              <a:rPr b="0" lang="fr-FR" sz="1200" spc="-1" strike="noStrike">
                <a:solidFill>
                  <a:srgbClr val="ffffff"/>
                </a:solidFill>
                <a:latin typeface="Roboto Black"/>
                <a:ea typeface="Roboto Black"/>
              </a:rPr>
              <a:t>Problématique</a:t>
            </a:r>
            <a:endParaRPr b="0" lang="fr-FR" sz="1200" spc="-1" strike="noStrike">
              <a:solidFill>
                <a:srgbClr val="000000"/>
              </a:solidFill>
              <a:latin typeface="Arial"/>
            </a:endParaRPr>
          </a:p>
        </p:txBody>
      </p:sp>
      <p:sp>
        <p:nvSpPr>
          <p:cNvPr id="486" name="PlaceHolder 14"/>
          <p:cNvSpPr>
            <a:spLocks noGrp="1"/>
          </p:cNvSpPr>
          <p:nvPr>
            <p:ph type="title"/>
          </p:nvPr>
        </p:nvSpPr>
        <p:spPr>
          <a:xfrm>
            <a:off x="643320" y="3863880"/>
            <a:ext cx="2075760" cy="195840"/>
          </a:xfrm>
          <a:prstGeom prst="rect">
            <a:avLst/>
          </a:prstGeom>
          <a:noFill/>
          <a:ln w="0">
            <a:noFill/>
          </a:ln>
        </p:spPr>
        <p:txBody>
          <a:bodyPr tIns="91440" bIns="91440" anchor="b">
            <a:noAutofit/>
          </a:bodyPr>
          <a:p>
            <a:pPr algn="r">
              <a:lnSpc>
                <a:spcPct val="100000"/>
              </a:lnSpc>
              <a:buNone/>
              <a:tabLst>
                <a:tab algn="l" pos="0"/>
              </a:tabLst>
            </a:pPr>
            <a:r>
              <a:rPr b="0" lang="fr-FR" sz="1200" spc="-1" strike="noStrike">
                <a:solidFill>
                  <a:srgbClr val="ffffff"/>
                </a:solidFill>
                <a:latin typeface="Roboto Black"/>
                <a:ea typeface="Roboto Black"/>
              </a:rPr>
              <a:t>Objectifs</a:t>
            </a:r>
            <a:endParaRPr b="0" lang="fr-FR" sz="1200" spc="-1" strike="noStrike">
              <a:solidFill>
                <a:srgbClr val="000000"/>
              </a:solidFill>
              <a:latin typeface="Arial"/>
            </a:endParaRPr>
          </a:p>
        </p:txBody>
      </p:sp>
      <p:sp>
        <p:nvSpPr>
          <p:cNvPr id="487" name="PlaceHolder 15"/>
          <p:cNvSpPr>
            <a:spLocks noGrp="1"/>
          </p:cNvSpPr>
          <p:nvPr>
            <p:ph type="title"/>
          </p:nvPr>
        </p:nvSpPr>
        <p:spPr>
          <a:xfrm>
            <a:off x="6424560" y="2050920"/>
            <a:ext cx="2075760" cy="195840"/>
          </a:xfrm>
          <a:prstGeom prst="rect">
            <a:avLst/>
          </a:prstGeom>
          <a:noFill/>
          <a:ln w="0">
            <a:noFill/>
          </a:ln>
        </p:spPr>
        <p:txBody>
          <a:bodyPr tIns="91440" bIns="91440" anchor="b">
            <a:noAutofit/>
          </a:bodyPr>
          <a:p>
            <a:pPr>
              <a:lnSpc>
                <a:spcPct val="100000"/>
              </a:lnSpc>
              <a:buNone/>
              <a:tabLst>
                <a:tab algn="l" pos="0"/>
              </a:tabLst>
            </a:pPr>
            <a:r>
              <a:rPr b="0" lang="fr-FR" sz="1200" spc="-1" strike="noStrike">
                <a:solidFill>
                  <a:srgbClr val="ffffff"/>
                </a:solidFill>
                <a:latin typeface="Roboto Black"/>
                <a:ea typeface="Roboto Black"/>
              </a:rPr>
              <a:t>Décomposition des tâches</a:t>
            </a:r>
            <a:endParaRPr b="0" lang="fr-FR" sz="1200" spc="-1" strike="noStrike">
              <a:solidFill>
                <a:srgbClr val="000000"/>
              </a:solidFill>
              <a:latin typeface="Arial"/>
            </a:endParaRPr>
          </a:p>
        </p:txBody>
      </p:sp>
      <p:sp>
        <p:nvSpPr>
          <p:cNvPr id="488" name="PlaceHolder 16"/>
          <p:cNvSpPr>
            <a:spLocks noGrp="1"/>
          </p:cNvSpPr>
          <p:nvPr>
            <p:ph type="title"/>
          </p:nvPr>
        </p:nvSpPr>
        <p:spPr>
          <a:xfrm>
            <a:off x="6424560" y="2975040"/>
            <a:ext cx="2075760" cy="195840"/>
          </a:xfrm>
          <a:prstGeom prst="rect">
            <a:avLst/>
          </a:prstGeom>
          <a:noFill/>
          <a:ln w="0">
            <a:noFill/>
          </a:ln>
        </p:spPr>
        <p:txBody>
          <a:bodyPr tIns="91440" bIns="91440" anchor="b">
            <a:noAutofit/>
          </a:bodyPr>
          <a:p>
            <a:pPr>
              <a:lnSpc>
                <a:spcPct val="100000"/>
              </a:lnSpc>
              <a:buNone/>
              <a:tabLst>
                <a:tab algn="l" pos="0"/>
              </a:tabLst>
            </a:pPr>
            <a:r>
              <a:rPr b="0" lang="fr-FR" sz="1200" spc="-1" strike="noStrike">
                <a:solidFill>
                  <a:srgbClr val="ffffff"/>
                </a:solidFill>
                <a:latin typeface="Roboto Black"/>
                <a:ea typeface="Roboto Black"/>
              </a:rPr>
              <a:t>Etat d’avancement</a:t>
            </a:r>
            <a:endParaRPr b="0" lang="fr-FR" sz="1200" spc="-1" strike="noStrike">
              <a:solidFill>
                <a:srgbClr val="000000"/>
              </a:solidFill>
              <a:latin typeface="Arial"/>
            </a:endParaRPr>
          </a:p>
        </p:txBody>
      </p:sp>
      <p:sp>
        <p:nvSpPr>
          <p:cNvPr id="489" name="Google Shape;197;p2"/>
          <p:cNvSpPr/>
          <p:nvPr/>
        </p:nvSpPr>
        <p:spPr>
          <a:xfrm>
            <a:off x="3597840" y="3758040"/>
            <a:ext cx="428400" cy="428040"/>
          </a:xfrm>
          <a:custGeom>
            <a:avLst/>
            <a:gdLst/>
            <a:ahLst/>
            <a:rect l="l" t="t" r="r" b="b"/>
            <a:pathLst>
              <a:path w="31480" h="31446">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w="0">
            <a:noFill/>
          </a:ln>
        </p:spPr>
        <p:style>
          <a:lnRef idx="0"/>
          <a:fillRef idx="0"/>
          <a:effectRef idx="0"/>
          <a:fontRef idx="minor"/>
        </p:style>
      </p:sp>
      <p:grpSp>
        <p:nvGrpSpPr>
          <p:cNvPr id="490" name="Google Shape;198;p2"/>
          <p:cNvGrpSpPr/>
          <p:nvPr/>
        </p:nvGrpSpPr>
        <p:grpSpPr>
          <a:xfrm>
            <a:off x="3597840" y="2016000"/>
            <a:ext cx="428400" cy="425520"/>
            <a:chOff x="3597840" y="2016000"/>
            <a:chExt cx="428400" cy="425520"/>
          </a:xfrm>
        </p:grpSpPr>
        <p:sp>
          <p:nvSpPr>
            <p:cNvPr id="491" name="Google Shape;199;p2"/>
            <p:cNvSpPr/>
            <p:nvPr/>
          </p:nvSpPr>
          <p:spPr>
            <a:xfrm>
              <a:off x="3659400" y="2251080"/>
              <a:ext cx="41400" cy="55080"/>
            </a:xfrm>
            <a:custGeom>
              <a:avLst/>
              <a:gdLst/>
              <a:ahLst/>
              <a:rect l="l" t="t" r="r" b="b"/>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w="0">
              <a:noFill/>
            </a:ln>
          </p:spPr>
          <p:style>
            <a:lnRef idx="0"/>
            <a:fillRef idx="0"/>
            <a:effectRef idx="0"/>
            <a:fontRef idx="minor"/>
          </p:style>
        </p:sp>
        <p:sp>
          <p:nvSpPr>
            <p:cNvPr id="492" name="Google Shape;200;p2"/>
            <p:cNvSpPr/>
            <p:nvPr/>
          </p:nvSpPr>
          <p:spPr>
            <a:xfrm>
              <a:off x="3735000" y="2340360"/>
              <a:ext cx="56880" cy="41400"/>
            </a:xfrm>
            <a:custGeom>
              <a:avLst/>
              <a:gdLst/>
              <a:ahLst/>
              <a:rect l="l" t="t" r="r" b="b"/>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w="0">
              <a:noFill/>
            </a:ln>
          </p:spPr>
          <p:style>
            <a:lnRef idx="0"/>
            <a:fillRef idx="0"/>
            <a:effectRef idx="0"/>
            <a:fontRef idx="minor"/>
          </p:style>
        </p:sp>
        <p:sp>
          <p:nvSpPr>
            <p:cNvPr id="493" name="Google Shape;201;p2"/>
            <p:cNvSpPr/>
            <p:nvPr/>
          </p:nvSpPr>
          <p:spPr>
            <a:xfrm>
              <a:off x="3647520" y="2274840"/>
              <a:ext cx="122760" cy="117000"/>
            </a:xfrm>
            <a:custGeom>
              <a:avLst/>
              <a:gdLst/>
              <a:ahLst/>
              <a:rect l="l" t="t" r="r" b="b"/>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w="0">
              <a:noFill/>
            </a:ln>
          </p:spPr>
          <p:style>
            <a:lnRef idx="0"/>
            <a:fillRef idx="0"/>
            <a:effectRef idx="0"/>
            <a:fontRef idx="minor"/>
          </p:style>
        </p:sp>
        <p:sp>
          <p:nvSpPr>
            <p:cNvPr id="494" name="Google Shape;202;p2"/>
            <p:cNvSpPr/>
            <p:nvPr/>
          </p:nvSpPr>
          <p:spPr>
            <a:xfrm>
              <a:off x="3597840" y="2152440"/>
              <a:ext cx="115560" cy="86040"/>
            </a:xfrm>
            <a:custGeom>
              <a:avLst/>
              <a:gdLst/>
              <a:ahLst/>
              <a:rect l="l" t="t" r="r" b="b"/>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w="0">
              <a:noFill/>
            </a:ln>
          </p:spPr>
          <p:style>
            <a:lnRef idx="0"/>
            <a:fillRef idx="0"/>
            <a:effectRef idx="0"/>
            <a:fontRef idx="minor"/>
          </p:style>
        </p:sp>
        <p:sp>
          <p:nvSpPr>
            <p:cNvPr id="495" name="Google Shape;203;p2"/>
            <p:cNvSpPr/>
            <p:nvPr/>
          </p:nvSpPr>
          <p:spPr>
            <a:xfrm>
              <a:off x="3803040" y="2328840"/>
              <a:ext cx="89280" cy="112680"/>
            </a:xfrm>
            <a:custGeom>
              <a:avLst/>
              <a:gdLst/>
              <a:ahLst/>
              <a:rect l="l" t="t" r="r" b="b"/>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w="0">
              <a:noFill/>
            </a:ln>
          </p:spPr>
          <p:style>
            <a:lnRef idx="0"/>
            <a:fillRef idx="0"/>
            <a:effectRef idx="0"/>
            <a:fontRef idx="minor"/>
          </p:style>
        </p:sp>
        <p:sp>
          <p:nvSpPr>
            <p:cNvPr id="496" name="Google Shape;204;p2"/>
            <p:cNvSpPr/>
            <p:nvPr/>
          </p:nvSpPr>
          <p:spPr>
            <a:xfrm>
              <a:off x="3832560" y="2130480"/>
              <a:ext cx="81720" cy="74160"/>
            </a:xfrm>
            <a:custGeom>
              <a:avLst/>
              <a:gdLst/>
              <a:ahLst/>
              <a:rect l="l" t="t" r="r" b="b"/>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w="0">
              <a:noFill/>
            </a:ln>
          </p:spPr>
          <p:style>
            <a:lnRef idx="0"/>
            <a:fillRef idx="0"/>
            <a:effectRef idx="0"/>
            <a:fontRef idx="minor"/>
          </p:style>
        </p:sp>
        <p:sp>
          <p:nvSpPr>
            <p:cNvPr id="497" name="Google Shape;205;p2"/>
            <p:cNvSpPr/>
            <p:nvPr/>
          </p:nvSpPr>
          <p:spPr>
            <a:xfrm>
              <a:off x="3921840" y="2016000"/>
              <a:ext cx="104400" cy="102960"/>
            </a:xfrm>
            <a:custGeom>
              <a:avLst/>
              <a:gdLst/>
              <a:ahLst/>
              <a:rect l="l" t="t" r="r" b="b"/>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w="0">
              <a:noFill/>
            </a:ln>
          </p:spPr>
          <p:style>
            <a:lnRef idx="0"/>
            <a:fillRef idx="0"/>
            <a:effectRef idx="0"/>
            <a:fontRef idx="minor"/>
          </p:style>
        </p:sp>
        <p:sp>
          <p:nvSpPr>
            <p:cNvPr id="498" name="Google Shape;206;p2"/>
            <p:cNvSpPr/>
            <p:nvPr/>
          </p:nvSpPr>
          <p:spPr>
            <a:xfrm>
              <a:off x="3694680" y="2035800"/>
              <a:ext cx="312120" cy="311400"/>
            </a:xfrm>
            <a:custGeom>
              <a:avLst/>
              <a:gdLst/>
              <a:ahLst/>
              <a:rect l="l" t="t" r="r" b="b"/>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w="0">
              <a:noFill/>
            </a:ln>
          </p:spPr>
          <p:style>
            <a:lnRef idx="0"/>
            <a:fillRef idx="0"/>
            <a:effectRef idx="0"/>
            <a:fontRef idx="minor"/>
          </p:style>
        </p:sp>
      </p:grpSp>
      <p:grpSp>
        <p:nvGrpSpPr>
          <p:cNvPr id="499" name="Google Shape;207;p2"/>
          <p:cNvGrpSpPr/>
          <p:nvPr/>
        </p:nvGrpSpPr>
        <p:grpSpPr>
          <a:xfrm>
            <a:off x="5322600" y="2030400"/>
            <a:ext cx="432720" cy="417240"/>
            <a:chOff x="5322600" y="2030400"/>
            <a:chExt cx="432720" cy="417240"/>
          </a:xfrm>
        </p:grpSpPr>
        <p:sp>
          <p:nvSpPr>
            <p:cNvPr id="500" name="Google Shape;208;p2"/>
            <p:cNvSpPr/>
            <p:nvPr/>
          </p:nvSpPr>
          <p:spPr>
            <a:xfrm>
              <a:off x="5348880" y="2030400"/>
              <a:ext cx="84600" cy="84600"/>
            </a:xfrm>
            <a:custGeom>
              <a:avLst/>
              <a:gdLst/>
              <a:ahLst/>
              <a:rect l="l" t="t" r="r" b="b"/>
              <a:pathLst>
                <a:path w="6036" h="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w="0">
              <a:noFill/>
            </a:ln>
          </p:spPr>
          <p:style>
            <a:lnRef idx="0"/>
            <a:fillRef idx="0"/>
            <a:effectRef idx="0"/>
            <a:fontRef idx="minor"/>
          </p:style>
        </p:sp>
        <p:sp>
          <p:nvSpPr>
            <p:cNvPr id="501" name="Google Shape;209;p2"/>
            <p:cNvSpPr/>
            <p:nvPr/>
          </p:nvSpPr>
          <p:spPr>
            <a:xfrm>
              <a:off x="5322600" y="2131200"/>
              <a:ext cx="137160" cy="239040"/>
            </a:xfrm>
            <a:custGeom>
              <a:avLst/>
              <a:gdLst/>
              <a:ahLst/>
              <a:rect l="l" t="t" r="r" b="b"/>
              <a:pathLst>
                <a:path w="9787" h="17029">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w="0">
              <a:noFill/>
            </a:ln>
          </p:spPr>
          <p:style>
            <a:lnRef idx="0"/>
            <a:fillRef idx="0"/>
            <a:effectRef idx="0"/>
            <a:fontRef idx="minor"/>
          </p:style>
        </p:sp>
        <p:sp>
          <p:nvSpPr>
            <p:cNvPr id="502" name="Google Shape;210;p2"/>
            <p:cNvSpPr/>
            <p:nvPr/>
          </p:nvSpPr>
          <p:spPr>
            <a:xfrm>
              <a:off x="5644440" y="2030400"/>
              <a:ext cx="84600" cy="84600"/>
            </a:xfrm>
            <a:custGeom>
              <a:avLst/>
              <a:gdLst/>
              <a:ahLst/>
              <a:rect l="l" t="t" r="r" b="b"/>
              <a:pathLst>
                <a:path w="6035" h="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w="0">
              <a:noFill/>
            </a:ln>
          </p:spPr>
          <p:style>
            <a:lnRef idx="0"/>
            <a:fillRef idx="0"/>
            <a:effectRef idx="0"/>
            <a:fontRef idx="minor"/>
          </p:style>
        </p:sp>
        <p:sp>
          <p:nvSpPr>
            <p:cNvPr id="503" name="Google Shape;211;p2"/>
            <p:cNvSpPr/>
            <p:nvPr/>
          </p:nvSpPr>
          <p:spPr>
            <a:xfrm>
              <a:off x="5618520" y="2130840"/>
              <a:ext cx="136800" cy="239040"/>
            </a:xfrm>
            <a:custGeom>
              <a:avLst/>
              <a:gdLst/>
              <a:ahLst/>
              <a:rect l="l" t="t" r="r" b="b"/>
              <a:pathLst>
                <a:path w="9755" h="17028">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w="0">
              <a:noFill/>
            </a:ln>
          </p:spPr>
          <p:style>
            <a:lnRef idx="0"/>
            <a:fillRef idx="0"/>
            <a:effectRef idx="0"/>
            <a:fontRef idx="minor"/>
          </p:style>
        </p:sp>
        <p:sp>
          <p:nvSpPr>
            <p:cNvPr id="504" name="Google Shape;212;p2"/>
            <p:cNvSpPr/>
            <p:nvPr/>
          </p:nvSpPr>
          <p:spPr>
            <a:xfrm>
              <a:off x="5460120" y="2174040"/>
              <a:ext cx="156960" cy="273600"/>
            </a:xfrm>
            <a:custGeom>
              <a:avLst/>
              <a:gdLst/>
              <a:ahLst/>
              <a:rect l="l" t="t" r="r" b="b"/>
              <a:pathLst>
                <a:path w="11190" h="19475">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w="0">
              <a:noFill/>
            </a:ln>
          </p:spPr>
          <p:style>
            <a:lnRef idx="0"/>
            <a:fillRef idx="0"/>
            <a:effectRef idx="0"/>
            <a:fontRef idx="minor"/>
          </p:style>
        </p:sp>
        <p:sp>
          <p:nvSpPr>
            <p:cNvPr id="505" name="Google Shape;213;p2"/>
            <p:cNvSpPr/>
            <p:nvPr/>
          </p:nvSpPr>
          <p:spPr>
            <a:xfrm>
              <a:off x="5489640" y="2072160"/>
              <a:ext cx="98280" cy="98280"/>
            </a:xfrm>
            <a:custGeom>
              <a:avLst/>
              <a:gdLst/>
              <a:ahLst/>
              <a:rect l="l" t="t" r="r" b="b"/>
              <a:pathLst>
                <a:path w="7015" h="7015">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w="0">
              <a:noFill/>
            </a:ln>
          </p:spPr>
          <p:style>
            <a:lnRef idx="0"/>
            <a:fillRef idx="0"/>
            <a:effectRef idx="0"/>
            <a:fontRef idx="minor"/>
          </p:style>
        </p:sp>
      </p:grpSp>
      <p:sp>
        <p:nvSpPr>
          <p:cNvPr id="506" name="Google Shape;214;p2"/>
          <p:cNvSpPr/>
          <p:nvPr/>
        </p:nvSpPr>
        <p:spPr>
          <a:xfrm>
            <a:off x="5322240" y="2923560"/>
            <a:ext cx="432720" cy="433440"/>
          </a:xfrm>
          <a:custGeom>
            <a:avLst/>
            <a:gdLst/>
            <a:ahLst/>
            <a:rect l="l" t="t" r="r" b="b"/>
            <a:pathLst>
              <a:path w="32426" h="32491">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w="0">
            <a:noFill/>
          </a:ln>
        </p:spPr>
        <p:style>
          <a:lnRef idx="0"/>
          <a:fillRef idx="0"/>
          <a:effectRef idx="0"/>
          <a:fontRef idx="minor"/>
        </p:style>
      </p:sp>
      <p:sp>
        <p:nvSpPr>
          <p:cNvPr id="507" name="Google Shape;215;p2"/>
          <p:cNvSpPr/>
          <p:nvPr/>
        </p:nvSpPr>
        <p:spPr>
          <a:xfrm>
            <a:off x="3553920" y="2979000"/>
            <a:ext cx="475920" cy="281880"/>
          </a:xfrm>
          <a:custGeom>
            <a:avLst/>
            <a:gdLst/>
            <a:ahLst/>
            <a:rect l="l" t="t" r="r" b="b"/>
            <a:pathLst>
              <a:path w="52356" h="31023">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w="0">
            <a:noFill/>
          </a:ln>
        </p:spPr>
        <p:style>
          <a:lnRef idx="0"/>
          <a:fillRef idx="0"/>
          <a:effectRef idx="0"/>
          <a:fontRef idx="minor"/>
        </p:style>
      </p:sp>
      <p:sp>
        <p:nvSpPr>
          <p:cNvPr id="508" name="Google Shape;216;p2"/>
          <p:cNvSpPr/>
          <p:nvPr/>
        </p:nvSpPr>
        <p:spPr>
          <a:xfrm>
            <a:off x="311760" y="1191600"/>
            <a:ext cx="852012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title"/>
          </p:nvPr>
        </p:nvSpPr>
        <p:spPr>
          <a:xfrm>
            <a:off x="4893840" y="1737360"/>
            <a:ext cx="3530160" cy="606240"/>
          </a:xfrm>
          <a:prstGeom prst="rect">
            <a:avLst/>
          </a:prstGeom>
          <a:noFill/>
          <a:ln w="0">
            <a:noFill/>
          </a:ln>
        </p:spPr>
        <p:txBody>
          <a:bodyPr tIns="91440" bIns="91440" anchor="b">
            <a:noAutofit/>
          </a:bodyPr>
          <a:p>
            <a:pPr>
              <a:lnSpc>
                <a:spcPct val="100000"/>
              </a:lnSpc>
              <a:buNone/>
              <a:tabLst>
                <a:tab algn="l" pos="0"/>
              </a:tabLst>
            </a:pPr>
            <a:r>
              <a:rPr b="0" lang="fr-FR" sz="3000" spc="-1" strike="noStrike">
                <a:solidFill>
                  <a:srgbClr val="ffffff"/>
                </a:solidFill>
                <a:latin typeface="Roboto Black"/>
                <a:ea typeface="Roboto Black"/>
              </a:rPr>
              <a:t>A propos du projet</a:t>
            </a:r>
            <a:br/>
            <a:endParaRPr b="0" lang="fr-FR" sz="3000" spc="-1" strike="noStrike">
              <a:solidFill>
                <a:srgbClr val="000000"/>
              </a:solidFill>
              <a:latin typeface="Arial"/>
            </a:endParaRPr>
          </a:p>
        </p:txBody>
      </p:sp>
      <p:sp>
        <p:nvSpPr>
          <p:cNvPr id="510" name="PlaceHolder 2"/>
          <p:cNvSpPr>
            <a:spLocks noGrp="1"/>
          </p:cNvSpPr>
          <p:nvPr>
            <p:ph type="subTitle"/>
          </p:nvPr>
        </p:nvSpPr>
        <p:spPr>
          <a:xfrm>
            <a:off x="4893840" y="2746440"/>
            <a:ext cx="3457080" cy="1420200"/>
          </a:xfrm>
          <a:prstGeom prst="rect">
            <a:avLst/>
          </a:prstGeom>
          <a:noFill/>
          <a:ln w="0">
            <a:noFill/>
          </a:ln>
        </p:spPr>
        <p:txBody>
          <a:bodyPr tIns="91440" bIns="91440" anchor="t">
            <a:noAutofit/>
          </a:bodyPr>
          <a:p>
            <a:pPr>
              <a:lnSpc>
                <a:spcPct val="100000"/>
              </a:lnSpc>
              <a:buNone/>
              <a:tabLst>
                <a:tab algn="l" pos="0"/>
              </a:tabLst>
            </a:pPr>
            <a:r>
              <a:rPr b="0" lang="fr-FR" sz="1100" spc="-1" strike="noStrike">
                <a:solidFill>
                  <a:srgbClr val="ffffff"/>
                </a:solidFill>
                <a:latin typeface="Roboto Light"/>
                <a:ea typeface="Roboto Light"/>
              </a:rPr>
              <a:t>Dans un premier temps, le but est de réaliser une application qui permet de comparer deux documents et de nous informer du pourcentage de similarité entre eux dans l’objectif de déceler un potentiel plagiat.</a:t>
            </a:r>
            <a:endParaRPr b="0" lang="fr-FR" sz="1100" spc="-1" strike="noStrike">
              <a:latin typeface="Arial"/>
            </a:endParaRPr>
          </a:p>
          <a:p>
            <a:pPr>
              <a:lnSpc>
                <a:spcPct val="100000"/>
              </a:lnSpc>
              <a:buNone/>
              <a:tabLst>
                <a:tab algn="l" pos="0"/>
              </a:tabLst>
            </a:pPr>
            <a:r>
              <a:rPr b="0" lang="fr-FR" sz="1100" spc="-1" strike="noStrike">
                <a:solidFill>
                  <a:srgbClr val="ffffff"/>
                </a:solidFill>
                <a:latin typeface="Roboto Light"/>
                <a:ea typeface="Roboto Light"/>
              </a:rPr>
              <a:t>Dans un second temps, le but est de réaliser un classificateur qui permet d’attribuer un document à son potentiel auteur.</a:t>
            </a:r>
            <a:endParaRPr b="0" lang="fr-FR" sz="1100" spc="-1" strike="noStrike">
              <a:latin typeface="Arial"/>
            </a:endParaRPr>
          </a:p>
        </p:txBody>
      </p:sp>
      <p:sp>
        <p:nvSpPr>
          <p:cNvPr id="511" name="Google Shape;223;p3"/>
          <p:cNvSpPr/>
          <p:nvPr/>
        </p:nvSpPr>
        <p:spPr>
          <a:xfrm>
            <a:off x="4969800" y="2283840"/>
            <a:ext cx="444816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grpSp>
        <p:nvGrpSpPr>
          <p:cNvPr id="512" name="Google Shape;224;p3"/>
          <p:cNvGrpSpPr/>
          <p:nvPr/>
        </p:nvGrpSpPr>
        <p:grpSpPr>
          <a:xfrm>
            <a:off x="763200" y="1512000"/>
            <a:ext cx="2341800" cy="1664280"/>
            <a:chOff x="763200" y="1512000"/>
            <a:chExt cx="2341800" cy="1664280"/>
          </a:xfrm>
        </p:grpSpPr>
        <p:sp>
          <p:nvSpPr>
            <p:cNvPr id="513" name="Google Shape;225;p3"/>
            <p:cNvSpPr/>
            <p:nvPr/>
          </p:nvSpPr>
          <p:spPr>
            <a:xfrm>
              <a:off x="1501200" y="2031840"/>
              <a:ext cx="810720" cy="1142640"/>
            </a:xfrm>
            <a:custGeom>
              <a:avLst/>
              <a:gdLst/>
              <a:ahLst/>
              <a:rect l="l" t="t" r="r" b="b"/>
              <a:pathLst>
                <a:path w="99746" h="140542">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w="0">
              <a:noFill/>
            </a:ln>
          </p:spPr>
          <p:style>
            <a:lnRef idx="0"/>
            <a:fillRef idx="0"/>
            <a:effectRef idx="0"/>
            <a:fontRef idx="minor"/>
          </p:style>
        </p:sp>
        <p:sp>
          <p:nvSpPr>
            <p:cNvPr id="514" name="Google Shape;226;p3"/>
            <p:cNvSpPr/>
            <p:nvPr/>
          </p:nvSpPr>
          <p:spPr>
            <a:xfrm>
              <a:off x="763200" y="1512000"/>
              <a:ext cx="2341800" cy="1664280"/>
            </a:xfrm>
            <a:custGeom>
              <a:avLst/>
              <a:gdLst/>
              <a:ahLst/>
              <a:rect l="l" t="t" r="r" b="b"/>
              <a:pathLst>
                <a:path w="287998" h="204676">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w="0">
              <a:noFill/>
            </a:ln>
          </p:spPr>
          <p:style>
            <a:lnRef idx="0"/>
            <a:fillRef idx="0"/>
            <a:effectRef idx="0"/>
            <a:fontRef idx="minor"/>
          </p:style>
        </p:sp>
        <p:sp>
          <p:nvSpPr>
            <p:cNvPr id="515" name="Google Shape;227;p3"/>
            <p:cNvSpPr/>
            <p:nvPr/>
          </p:nvSpPr>
          <p:spPr>
            <a:xfrm>
              <a:off x="1515240" y="2792520"/>
              <a:ext cx="235800" cy="381960"/>
            </a:xfrm>
            <a:custGeom>
              <a:avLst/>
              <a:gdLst/>
              <a:ahLst/>
              <a:rect l="l" t="t" r="r" b="b"/>
              <a:pathLst>
                <a:path w="29043" h="47021">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w="0">
              <a:noFill/>
            </a:ln>
          </p:spPr>
          <p:style>
            <a:lnRef idx="0"/>
            <a:fillRef idx="0"/>
            <a:effectRef idx="0"/>
            <a:fontRef idx="minor"/>
          </p:style>
        </p:sp>
        <p:sp>
          <p:nvSpPr>
            <p:cNvPr id="516" name="Google Shape;228;p3"/>
            <p:cNvSpPr/>
            <p:nvPr/>
          </p:nvSpPr>
          <p:spPr>
            <a:xfrm>
              <a:off x="2029680" y="2874240"/>
              <a:ext cx="265320" cy="297720"/>
            </a:xfrm>
            <a:custGeom>
              <a:avLst/>
              <a:gdLst/>
              <a:ahLst/>
              <a:rect l="l" t="t" r="r" b="b"/>
              <a:pathLst>
                <a:path w="32672" h="36649">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PlaceHolder 1"/>
          <p:cNvSpPr>
            <a:spLocks noGrp="1"/>
          </p:cNvSpPr>
          <p:nvPr>
            <p:ph type="title"/>
          </p:nvPr>
        </p:nvSpPr>
        <p:spPr>
          <a:xfrm>
            <a:off x="311760" y="644400"/>
            <a:ext cx="8520120" cy="606240"/>
          </a:xfrm>
          <a:prstGeom prst="rect">
            <a:avLst/>
          </a:prstGeom>
          <a:noFill/>
          <a:ln w="0">
            <a:noFill/>
          </a:ln>
        </p:spPr>
        <p:txBody>
          <a:bodyPr tIns="91440" bIns="91440" anchor="b">
            <a:noAutofit/>
          </a:bodyPr>
          <a:p>
            <a:pPr algn="ctr">
              <a:lnSpc>
                <a:spcPct val="100000"/>
              </a:lnSpc>
              <a:buNone/>
              <a:tabLst>
                <a:tab algn="l" pos="0"/>
              </a:tabLst>
            </a:pPr>
            <a:r>
              <a:rPr b="0" lang="fr-FR" sz="3000" spc="-1" strike="noStrike">
                <a:solidFill>
                  <a:srgbClr val="ffffff"/>
                </a:solidFill>
                <a:latin typeface="Roboto Black"/>
                <a:ea typeface="Roboto Black"/>
              </a:rPr>
              <a:t>Problématique</a:t>
            </a:r>
            <a:endParaRPr b="0" lang="fr-FR" sz="3000" spc="-1" strike="noStrike">
              <a:solidFill>
                <a:srgbClr val="000000"/>
              </a:solidFill>
              <a:latin typeface="Arial"/>
            </a:endParaRPr>
          </a:p>
        </p:txBody>
      </p:sp>
      <p:sp>
        <p:nvSpPr>
          <p:cNvPr id="518" name="Google Shape;234;p4"/>
          <p:cNvSpPr/>
          <p:nvPr/>
        </p:nvSpPr>
        <p:spPr>
          <a:xfrm>
            <a:off x="311760" y="1191600"/>
            <a:ext cx="852012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sp>
        <p:nvSpPr>
          <p:cNvPr id="519" name="Google Shape;235;p4"/>
          <p:cNvSpPr/>
          <p:nvPr/>
        </p:nvSpPr>
        <p:spPr>
          <a:xfrm>
            <a:off x="311760" y="631440"/>
            <a:ext cx="852012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sp>
        <p:nvSpPr>
          <p:cNvPr id="520" name="Google Shape;236;p4"/>
          <p:cNvSpPr/>
          <p:nvPr/>
        </p:nvSpPr>
        <p:spPr>
          <a:xfrm>
            <a:off x="254160" y="1798200"/>
            <a:ext cx="8768520" cy="730440"/>
          </a:xfrm>
          <a:prstGeom prst="rect">
            <a:avLst/>
          </a:prstGeom>
          <a:noFill/>
          <a:ln w="0">
            <a:noFill/>
          </a:ln>
        </p:spPr>
        <p:style>
          <a:lnRef idx="0"/>
          <a:fillRef idx="0"/>
          <a:effectRef idx="0"/>
          <a:fontRef idx="minor"/>
        </p:style>
        <p:txBody>
          <a:bodyPr anchor="t">
            <a:spAutoFit/>
          </a:bodyPr>
          <a:p>
            <a:pPr algn="ctr">
              <a:lnSpc>
                <a:spcPct val="100000"/>
              </a:lnSpc>
              <a:buNone/>
              <a:tabLst>
                <a:tab algn="l" pos="0"/>
              </a:tabLst>
            </a:pPr>
            <a:r>
              <a:rPr b="0" lang="fr-FR" sz="1400" spc="-1" strike="noStrike">
                <a:solidFill>
                  <a:srgbClr val="f2f2f2"/>
                </a:solidFill>
                <a:latin typeface="Arial"/>
                <a:ea typeface="Arial"/>
              </a:rPr>
              <a:t>Comparer les différents algorithmes de comparaison pour voir lequel est  le plus efficace , et tester les limites</a:t>
            </a:r>
            <a:endParaRPr b="0" lang="fr-FR" sz="1400" spc="-1" strike="noStrike">
              <a:latin typeface="Arial"/>
            </a:endParaRPr>
          </a:p>
          <a:p>
            <a:pPr algn="ctr">
              <a:lnSpc>
                <a:spcPct val="100000"/>
              </a:lnSpc>
              <a:buNone/>
              <a:tabLst>
                <a:tab algn="l" pos="0"/>
              </a:tabLst>
            </a:pPr>
            <a:r>
              <a:rPr b="0" lang="fr-FR" sz="1400" spc="-1" strike="noStrike">
                <a:solidFill>
                  <a:srgbClr val="f2f2f2"/>
                </a:solidFill>
                <a:latin typeface="Arial"/>
                <a:ea typeface="Arial"/>
              </a:rPr>
              <a:t>D’un classificateur suivant plusieurs paramètres</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PlaceHolder 1"/>
          <p:cNvSpPr>
            <a:spLocks noGrp="1"/>
          </p:cNvSpPr>
          <p:nvPr>
            <p:ph type="title"/>
          </p:nvPr>
        </p:nvSpPr>
        <p:spPr>
          <a:xfrm>
            <a:off x="4893840" y="2244240"/>
            <a:ext cx="3530160" cy="606240"/>
          </a:xfrm>
          <a:prstGeom prst="rect">
            <a:avLst/>
          </a:prstGeom>
          <a:noFill/>
          <a:ln w="0">
            <a:noFill/>
          </a:ln>
        </p:spPr>
        <p:txBody>
          <a:bodyPr tIns="91440" bIns="91440" anchor="b">
            <a:noAutofit/>
          </a:bodyPr>
          <a:p>
            <a:pPr>
              <a:lnSpc>
                <a:spcPct val="100000"/>
              </a:lnSpc>
              <a:buNone/>
              <a:tabLst>
                <a:tab algn="l" pos="0"/>
              </a:tabLst>
            </a:pPr>
            <a:r>
              <a:rPr b="0" lang="fr-FR" sz="3600" spc="-1" strike="noStrike">
                <a:solidFill>
                  <a:srgbClr val="ffffff"/>
                </a:solidFill>
                <a:latin typeface="Roboto Black"/>
                <a:ea typeface="Roboto Black"/>
              </a:rPr>
              <a:t>Objectifs</a:t>
            </a:r>
            <a:br/>
            <a:endParaRPr b="0" lang="fr-FR" sz="3600" spc="-1" strike="noStrike">
              <a:solidFill>
                <a:srgbClr val="000000"/>
              </a:solidFill>
              <a:latin typeface="Arial"/>
            </a:endParaRPr>
          </a:p>
        </p:txBody>
      </p:sp>
      <p:sp>
        <p:nvSpPr>
          <p:cNvPr id="522" name="PlaceHolder 2"/>
          <p:cNvSpPr>
            <a:spLocks noGrp="1"/>
          </p:cNvSpPr>
          <p:nvPr>
            <p:ph type="subTitle"/>
          </p:nvPr>
        </p:nvSpPr>
        <p:spPr>
          <a:xfrm>
            <a:off x="4893840" y="2746440"/>
            <a:ext cx="3457080" cy="1420200"/>
          </a:xfrm>
          <a:prstGeom prst="rect">
            <a:avLst/>
          </a:prstGeom>
          <a:noFill/>
          <a:ln w="0">
            <a:noFill/>
          </a:ln>
        </p:spPr>
        <p:txBody>
          <a:bodyPr tIns="91440" bIns="91440" anchor="t">
            <a:noAutofit/>
          </a:bodyPr>
          <a:p>
            <a:pPr marL="171360" indent="-171360">
              <a:lnSpc>
                <a:spcPct val="100000"/>
              </a:lnSpc>
              <a:buClr>
                <a:srgbClr val="ffffff"/>
              </a:buClr>
              <a:buFont typeface="Arial"/>
              <a:buChar char="•"/>
            </a:pPr>
            <a:r>
              <a:rPr b="0" lang="fr-FR" sz="1100" spc="-1" strike="noStrike">
                <a:solidFill>
                  <a:srgbClr val="ffffff"/>
                </a:solidFill>
                <a:latin typeface="Roboto Light"/>
                <a:ea typeface="Roboto Light"/>
              </a:rPr>
              <a:t>Créé un corpus.</a:t>
            </a:r>
            <a:endParaRPr b="0" lang="fr-FR" sz="1100" spc="-1" strike="noStrike">
              <a:latin typeface="Arial"/>
            </a:endParaRPr>
          </a:p>
          <a:p>
            <a:pPr marL="171360" indent="-171360">
              <a:lnSpc>
                <a:spcPct val="100000"/>
              </a:lnSpc>
              <a:buClr>
                <a:srgbClr val="ffffff"/>
              </a:buClr>
              <a:buFont typeface="Arial"/>
              <a:buChar char="•"/>
            </a:pPr>
            <a:r>
              <a:rPr b="0" lang="fr-FR" sz="1100" spc="-1" strike="noStrike">
                <a:solidFill>
                  <a:srgbClr val="ffffff"/>
                </a:solidFill>
                <a:latin typeface="Roboto Light"/>
                <a:ea typeface="Roboto Light"/>
              </a:rPr>
              <a:t>Implémenter différents algos de comparaison.</a:t>
            </a:r>
            <a:endParaRPr b="0" lang="fr-FR" sz="1100" spc="-1" strike="noStrike">
              <a:latin typeface="Arial"/>
            </a:endParaRPr>
          </a:p>
          <a:p>
            <a:pPr marL="171360" indent="-171360">
              <a:lnSpc>
                <a:spcPct val="100000"/>
              </a:lnSpc>
              <a:buClr>
                <a:srgbClr val="ffffff"/>
              </a:buClr>
              <a:buFont typeface="Arial"/>
              <a:buChar char="•"/>
            </a:pPr>
            <a:r>
              <a:rPr b="0" lang="fr-FR" sz="1100" spc="-1" strike="noStrike">
                <a:solidFill>
                  <a:srgbClr val="ffffff"/>
                </a:solidFill>
                <a:latin typeface="Roboto Light"/>
                <a:ea typeface="Roboto Light"/>
              </a:rPr>
              <a:t>Implémenter un classificateur.</a:t>
            </a:r>
            <a:endParaRPr b="0" lang="fr-FR" sz="1100" spc="-1" strike="noStrike">
              <a:latin typeface="Arial"/>
            </a:endParaRPr>
          </a:p>
          <a:p>
            <a:pPr marL="171360" indent="-171360">
              <a:lnSpc>
                <a:spcPct val="100000"/>
              </a:lnSpc>
              <a:buClr>
                <a:srgbClr val="ffffff"/>
              </a:buClr>
              <a:buFont typeface="Arial"/>
              <a:buChar char="•"/>
            </a:pPr>
            <a:r>
              <a:rPr b="0" lang="fr-FR" sz="1100" spc="-1" strike="noStrike">
                <a:solidFill>
                  <a:srgbClr val="ffffff"/>
                </a:solidFill>
                <a:latin typeface="Roboto Light"/>
                <a:ea typeface="Roboto Light"/>
              </a:rPr>
              <a:t>Etudier l’efficacité de ces différents algorithmes.</a:t>
            </a:r>
            <a:endParaRPr b="0" lang="fr-FR" sz="1100" spc="-1" strike="noStrike">
              <a:latin typeface="Arial"/>
            </a:endParaRPr>
          </a:p>
          <a:p>
            <a:pPr marL="171360" indent="-171360">
              <a:lnSpc>
                <a:spcPct val="100000"/>
              </a:lnSpc>
              <a:buClr>
                <a:srgbClr val="ffffff"/>
              </a:buClr>
              <a:buFont typeface="Arial"/>
              <a:buChar char="•"/>
            </a:pPr>
            <a:r>
              <a:rPr b="0" lang="fr-FR" sz="1100" spc="-1" strike="noStrike">
                <a:solidFill>
                  <a:srgbClr val="ffffff"/>
                </a:solidFill>
                <a:latin typeface="Roboto Light"/>
                <a:ea typeface="Roboto Light"/>
              </a:rPr>
              <a:t>Faire une API fonctionnelle.</a:t>
            </a:r>
            <a:endParaRPr b="0" lang="fr-FR" sz="1100" spc="-1" strike="noStrike">
              <a:latin typeface="Arial"/>
            </a:endParaRPr>
          </a:p>
        </p:txBody>
      </p:sp>
      <p:sp>
        <p:nvSpPr>
          <p:cNvPr id="523" name="Google Shape;243;p5"/>
          <p:cNvSpPr/>
          <p:nvPr/>
        </p:nvSpPr>
        <p:spPr>
          <a:xfrm>
            <a:off x="4979520" y="2275200"/>
            <a:ext cx="444816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sp>
        <p:nvSpPr>
          <p:cNvPr id="524" name="Google Shape;244;p5"/>
          <p:cNvSpPr/>
          <p:nvPr/>
        </p:nvSpPr>
        <p:spPr>
          <a:xfrm>
            <a:off x="1953720" y="1830240"/>
            <a:ext cx="1094040" cy="2041200"/>
          </a:xfrm>
          <a:custGeom>
            <a:avLst/>
            <a:gdLst/>
            <a:ahLst/>
            <a:rect l="l" t="t" r="r" b="b"/>
            <a:pathLst>
              <a:path w="78009" h="145536">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a:solidFill>
              <a:srgbClr val="48ffd5"/>
            </a:solidFill>
            <a:miter/>
          </a:ln>
        </p:spPr>
        <p:style>
          <a:lnRef idx="0"/>
          <a:fillRef idx="0"/>
          <a:effectRef idx="0"/>
          <a:fontRef idx="minor"/>
        </p:style>
      </p:sp>
      <p:sp>
        <p:nvSpPr>
          <p:cNvPr id="525" name="Google Shape;245;p5"/>
          <p:cNvSpPr/>
          <p:nvPr/>
        </p:nvSpPr>
        <p:spPr>
          <a:xfrm>
            <a:off x="2057040" y="1992240"/>
            <a:ext cx="886680" cy="1627920"/>
          </a:xfrm>
          <a:custGeom>
            <a:avLst/>
            <a:gdLst/>
            <a:ahLst/>
            <a:rect l="l" t="t" r="r" b="b"/>
            <a:pathLst>
              <a:path w="63236" h="116087">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rotWithShape="0">
            <a:gsLst>
              <a:gs pos="0">
                <a:srgbClr val="052643">
                  <a:alpha val="53333"/>
                </a:srgbClr>
              </a:gs>
              <a:gs pos="100000">
                <a:srgbClr val="041523">
                  <a:alpha val="53333"/>
                </a:srgbClr>
              </a:gs>
            </a:gsLst>
            <a:path path="circle">
              <a:fillToRect l="50000" t="50000" r="50000" b="50000"/>
            </a:path>
          </a:gradFill>
          <a:ln w="30475">
            <a:solidFill>
              <a:srgbClr val="48ffd5"/>
            </a:solidFill>
            <a:miter/>
          </a:ln>
        </p:spPr>
        <p:style>
          <a:lnRef idx="0"/>
          <a:fillRef idx="0"/>
          <a:effectRef idx="0"/>
          <a:fontRef idx="minor"/>
        </p:style>
      </p:sp>
      <p:sp>
        <p:nvSpPr>
          <p:cNvPr id="526" name="Google Shape;246;p5"/>
          <p:cNvSpPr/>
          <p:nvPr/>
        </p:nvSpPr>
        <p:spPr>
          <a:xfrm>
            <a:off x="2396160" y="3661200"/>
            <a:ext cx="182160" cy="156240"/>
          </a:xfrm>
          <a:custGeom>
            <a:avLst/>
            <a:gdLst/>
            <a:ahLst/>
            <a:rect l="l" t="t" r="r" b="b"/>
            <a:pathLst>
              <a:path w="13019" h="11151">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rotWithShape="0">
            <a:gsLst>
              <a:gs pos="0">
                <a:srgbClr val="052643"/>
              </a:gs>
              <a:gs pos="100000">
                <a:srgbClr val="041523"/>
              </a:gs>
            </a:gsLst>
            <a:path path="circle">
              <a:fillToRect l="50000" t="50000" r="50000" b="50000"/>
            </a:path>
          </a:gradFill>
          <a:ln w="30475">
            <a:solidFill>
              <a:srgbClr val="48ffd5"/>
            </a:solidFill>
            <a:miter/>
          </a:ln>
        </p:spPr>
        <p:style>
          <a:lnRef idx="0"/>
          <a:fillRef idx="0"/>
          <a:effectRef idx="0"/>
          <a:fontRef idx="minor"/>
        </p:style>
      </p:sp>
      <p:sp>
        <p:nvSpPr>
          <p:cNvPr id="527" name="Google Shape;247;p5"/>
          <p:cNvSpPr/>
          <p:nvPr/>
        </p:nvSpPr>
        <p:spPr>
          <a:xfrm>
            <a:off x="2392200" y="1893600"/>
            <a:ext cx="217080" cy="35280"/>
          </a:xfrm>
          <a:custGeom>
            <a:avLst/>
            <a:gdLst/>
            <a:ahLst/>
            <a:rect l="l" t="t" r="r" b="b"/>
            <a:pathLst>
              <a:path w="15505" h="2536">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a:solidFill>
              <a:srgbClr val="48ffd5"/>
            </a:solidFill>
            <a:miter/>
          </a:ln>
        </p:spPr>
        <p:style>
          <a:lnRef idx="0"/>
          <a:fillRef idx="0"/>
          <a:effectRef idx="0"/>
          <a:fontRef idx="minor"/>
        </p:style>
      </p:sp>
      <p:sp>
        <p:nvSpPr>
          <p:cNvPr id="528" name="Google Shape;248;p5"/>
          <p:cNvSpPr/>
          <p:nvPr/>
        </p:nvSpPr>
        <p:spPr>
          <a:xfrm>
            <a:off x="2251800" y="3281400"/>
            <a:ext cx="119160" cy="102240"/>
          </a:xfrm>
          <a:custGeom>
            <a:avLst/>
            <a:gdLst/>
            <a:ahLst/>
            <a:rect l="l" t="t" r="r" b="b"/>
            <a:pathLst>
              <a:path w="8533" h="7317">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sp>
      <p:sp>
        <p:nvSpPr>
          <p:cNvPr id="529" name="Google Shape;249;p5"/>
          <p:cNvSpPr/>
          <p:nvPr/>
        </p:nvSpPr>
        <p:spPr>
          <a:xfrm>
            <a:off x="2326320" y="3384000"/>
            <a:ext cx="360" cy="29880"/>
          </a:xfrm>
          <a:custGeom>
            <a:avLst/>
            <a:gdLst/>
            <a:ahLst/>
            <a:rect l="l" t="t" r="r" b="b"/>
            <a:pathLst>
              <a:path w="1" h="2146">
                <a:moveTo>
                  <a:pt x="1" y="1"/>
                </a:moveTo>
                <a:lnTo>
                  <a:pt x="1" y="2146"/>
                </a:lnTo>
              </a:path>
            </a:pathLst>
          </a:custGeom>
          <a:solidFill>
            <a:srgbClr val="48ffd5"/>
          </a:solidFill>
          <a:ln cap="rnd" w="30475">
            <a:solidFill>
              <a:srgbClr val="48ffd5"/>
            </a:solidFill>
            <a:round/>
          </a:ln>
        </p:spPr>
        <p:style>
          <a:lnRef idx="0"/>
          <a:fillRef idx="0"/>
          <a:effectRef idx="0"/>
          <a:fontRef idx="minor"/>
        </p:style>
      </p:sp>
      <p:sp>
        <p:nvSpPr>
          <p:cNvPr id="530" name="Google Shape;250;p5"/>
          <p:cNvSpPr/>
          <p:nvPr/>
        </p:nvSpPr>
        <p:spPr>
          <a:xfrm>
            <a:off x="2327040" y="3444120"/>
            <a:ext cx="29160" cy="29880"/>
          </a:xfrm>
          <a:custGeom>
            <a:avLst/>
            <a:gdLst/>
            <a:ahLst/>
            <a:rect l="l" t="t" r="r" b="b"/>
            <a:pathLst>
              <a:path w="2098" h="2146">
                <a:moveTo>
                  <a:pt x="1" y="0"/>
                </a:moveTo>
                <a:lnTo>
                  <a:pt x="1" y="2145"/>
                </a:lnTo>
                <a:lnTo>
                  <a:pt x="2097" y="2145"/>
                </a:lnTo>
              </a:path>
            </a:pathLst>
          </a:custGeom>
          <a:solidFill>
            <a:srgbClr val="48ffd5"/>
          </a:solidFill>
          <a:ln cap="rnd" w="30475">
            <a:solidFill>
              <a:srgbClr val="48ffd5"/>
            </a:solidFill>
            <a:round/>
          </a:ln>
        </p:spPr>
        <p:style>
          <a:lnRef idx="0"/>
          <a:fillRef idx="0"/>
          <a:effectRef idx="0"/>
          <a:fontRef idx="minor"/>
        </p:style>
      </p:sp>
      <p:sp>
        <p:nvSpPr>
          <p:cNvPr id="531" name="Google Shape;251;p5"/>
          <p:cNvSpPr/>
          <p:nvPr/>
        </p:nvSpPr>
        <p:spPr>
          <a:xfrm>
            <a:off x="2411280" y="3474360"/>
            <a:ext cx="409320" cy="360"/>
          </a:xfrm>
          <a:custGeom>
            <a:avLst/>
            <a:gdLst/>
            <a:ahLst/>
            <a:rect l="l" t="t" r="r" b="b"/>
            <a:pathLst>
              <a:path w="29205" h="1">
                <a:moveTo>
                  <a:pt x="0" y="0"/>
                </a:moveTo>
                <a:lnTo>
                  <a:pt x="29205" y="0"/>
                </a:lnTo>
              </a:path>
            </a:pathLst>
          </a:custGeom>
          <a:solidFill>
            <a:srgbClr val="48ffd5"/>
          </a:solidFill>
          <a:ln cap="rnd" w="30475">
            <a:solidFill>
              <a:srgbClr val="48ffd5"/>
            </a:solidFill>
            <a:round/>
          </a:ln>
        </p:spPr>
        <p:style>
          <a:lnRef idx="0"/>
          <a:fillRef idx="0"/>
          <a:effectRef idx="0"/>
          <a:fontRef idx="minor"/>
        </p:style>
      </p:sp>
      <p:sp>
        <p:nvSpPr>
          <p:cNvPr id="532" name="Google Shape;252;p5"/>
          <p:cNvSpPr/>
          <p:nvPr/>
        </p:nvSpPr>
        <p:spPr>
          <a:xfrm>
            <a:off x="2848320" y="3444120"/>
            <a:ext cx="29880" cy="29880"/>
          </a:xfrm>
          <a:custGeom>
            <a:avLst/>
            <a:gdLst/>
            <a:ahLst/>
            <a:rect l="l" t="t" r="r" b="b"/>
            <a:pathLst>
              <a:path w="2146" h="2146">
                <a:moveTo>
                  <a:pt x="0" y="2145"/>
                </a:moveTo>
                <a:lnTo>
                  <a:pt x="2145" y="2145"/>
                </a:lnTo>
                <a:lnTo>
                  <a:pt x="2145" y="0"/>
                </a:lnTo>
              </a:path>
            </a:pathLst>
          </a:custGeom>
          <a:solidFill>
            <a:srgbClr val="48ffd5"/>
          </a:solidFill>
          <a:ln cap="rnd" w="30475">
            <a:solidFill>
              <a:srgbClr val="48ffd5"/>
            </a:solidFill>
            <a:round/>
          </a:ln>
        </p:spPr>
        <p:style>
          <a:lnRef idx="0"/>
          <a:fillRef idx="0"/>
          <a:effectRef idx="0"/>
          <a:fontRef idx="minor"/>
        </p:style>
      </p:sp>
      <p:sp>
        <p:nvSpPr>
          <p:cNvPr id="533" name="Google Shape;253;p5"/>
          <p:cNvSpPr/>
          <p:nvPr/>
        </p:nvSpPr>
        <p:spPr>
          <a:xfrm>
            <a:off x="2878200" y="3081600"/>
            <a:ext cx="360" cy="306720"/>
          </a:xfrm>
          <a:custGeom>
            <a:avLst/>
            <a:gdLst/>
            <a:ahLst/>
            <a:rect l="l" t="t" r="r" b="b"/>
            <a:pathLst>
              <a:path w="1" h="21892">
                <a:moveTo>
                  <a:pt x="0" y="21892"/>
                </a:moveTo>
                <a:lnTo>
                  <a:pt x="0" y="1"/>
                </a:lnTo>
              </a:path>
            </a:pathLst>
          </a:custGeom>
          <a:solidFill>
            <a:srgbClr val="48ffd5"/>
          </a:solidFill>
          <a:ln cap="rnd" w="30475">
            <a:solidFill>
              <a:srgbClr val="48ffd5"/>
            </a:solidFill>
            <a:round/>
          </a:ln>
        </p:spPr>
        <p:style>
          <a:lnRef idx="0"/>
          <a:fillRef idx="0"/>
          <a:effectRef idx="0"/>
          <a:fontRef idx="minor"/>
        </p:style>
      </p:sp>
      <p:sp>
        <p:nvSpPr>
          <p:cNvPr id="534" name="Google Shape;254;p5"/>
          <p:cNvSpPr/>
          <p:nvPr/>
        </p:nvSpPr>
        <p:spPr>
          <a:xfrm>
            <a:off x="2878200" y="3024360"/>
            <a:ext cx="29880" cy="29160"/>
          </a:xfrm>
          <a:custGeom>
            <a:avLst/>
            <a:gdLst/>
            <a:ahLst/>
            <a:rect l="l" t="t" r="r" b="b"/>
            <a:pathLst>
              <a:path w="2146" h="2097">
                <a:moveTo>
                  <a:pt x="0" y="2097"/>
                </a:moveTo>
                <a:lnTo>
                  <a:pt x="0" y="0"/>
                </a:lnTo>
                <a:lnTo>
                  <a:pt x="2145" y="0"/>
                </a:lnTo>
              </a:path>
            </a:pathLst>
          </a:custGeom>
          <a:solidFill>
            <a:srgbClr val="48ffd5"/>
          </a:solidFill>
          <a:ln cap="rnd" w="30475">
            <a:solidFill>
              <a:srgbClr val="48ffd5"/>
            </a:solidFill>
            <a:round/>
          </a:ln>
        </p:spPr>
        <p:style>
          <a:lnRef idx="0"/>
          <a:fillRef idx="0"/>
          <a:effectRef idx="0"/>
          <a:fontRef idx="minor"/>
        </p:style>
      </p:sp>
      <p:sp>
        <p:nvSpPr>
          <p:cNvPr id="535" name="Google Shape;255;p5"/>
          <p:cNvSpPr/>
          <p:nvPr/>
        </p:nvSpPr>
        <p:spPr>
          <a:xfrm>
            <a:off x="2970720" y="3024360"/>
            <a:ext cx="341640" cy="360"/>
          </a:xfrm>
          <a:custGeom>
            <a:avLst/>
            <a:gdLst/>
            <a:ahLst/>
            <a:rect l="l" t="t" r="r" b="b"/>
            <a:pathLst>
              <a:path w="24378" h="1">
                <a:moveTo>
                  <a:pt x="0" y="0"/>
                </a:moveTo>
                <a:lnTo>
                  <a:pt x="24378" y="0"/>
                </a:lnTo>
              </a:path>
            </a:pathLst>
          </a:custGeom>
          <a:solidFill>
            <a:srgbClr val="48ffd5"/>
          </a:solidFill>
          <a:ln cap="rnd" w="30475">
            <a:solidFill>
              <a:srgbClr val="48ffd5"/>
            </a:solidFill>
            <a:round/>
          </a:ln>
        </p:spPr>
        <p:style>
          <a:lnRef idx="0"/>
          <a:fillRef idx="0"/>
          <a:effectRef idx="0"/>
          <a:fontRef idx="minor"/>
        </p:style>
      </p:sp>
      <p:sp>
        <p:nvSpPr>
          <p:cNvPr id="536" name="Google Shape;256;p5"/>
          <p:cNvSpPr/>
          <p:nvPr/>
        </p:nvSpPr>
        <p:spPr>
          <a:xfrm>
            <a:off x="3344040" y="3024360"/>
            <a:ext cx="29160" cy="29160"/>
          </a:xfrm>
          <a:custGeom>
            <a:avLst/>
            <a:gdLst/>
            <a:ahLst/>
            <a:rect l="l" t="t" r="r" b="b"/>
            <a:pathLst>
              <a:path w="2097" h="2097">
                <a:moveTo>
                  <a:pt x="0" y="0"/>
                </a:moveTo>
                <a:lnTo>
                  <a:pt x="2097" y="0"/>
                </a:lnTo>
                <a:lnTo>
                  <a:pt x="2097" y="2097"/>
                </a:lnTo>
              </a:path>
            </a:pathLst>
          </a:custGeom>
          <a:solidFill>
            <a:srgbClr val="48ffd5"/>
          </a:solidFill>
          <a:ln cap="rnd" w="30475">
            <a:solidFill>
              <a:srgbClr val="48ffd5"/>
            </a:solidFill>
            <a:round/>
          </a:ln>
        </p:spPr>
        <p:style>
          <a:lnRef idx="0"/>
          <a:fillRef idx="0"/>
          <a:effectRef idx="0"/>
          <a:fontRef idx="minor"/>
        </p:style>
      </p:sp>
      <p:sp>
        <p:nvSpPr>
          <p:cNvPr id="537" name="Google Shape;257;p5"/>
          <p:cNvSpPr/>
          <p:nvPr/>
        </p:nvSpPr>
        <p:spPr>
          <a:xfrm>
            <a:off x="3373560" y="3107160"/>
            <a:ext cx="360" cy="291600"/>
          </a:xfrm>
          <a:custGeom>
            <a:avLst/>
            <a:gdLst/>
            <a:ahLst/>
            <a:rect l="l" t="t" r="r" b="b"/>
            <a:pathLst>
              <a:path w="1" h="20820">
                <a:moveTo>
                  <a:pt x="1" y="1"/>
                </a:moveTo>
                <a:lnTo>
                  <a:pt x="1" y="20819"/>
                </a:lnTo>
              </a:path>
            </a:pathLst>
          </a:custGeom>
          <a:solidFill>
            <a:srgbClr val="48ffd5"/>
          </a:solidFill>
          <a:ln cap="rnd" w="30475">
            <a:solidFill>
              <a:srgbClr val="48ffd5"/>
            </a:solidFill>
            <a:round/>
          </a:ln>
        </p:spPr>
        <p:style>
          <a:lnRef idx="0"/>
          <a:fillRef idx="0"/>
          <a:effectRef idx="0"/>
          <a:fontRef idx="minor"/>
        </p:style>
      </p:sp>
      <p:sp>
        <p:nvSpPr>
          <p:cNvPr id="538" name="Google Shape;258;p5"/>
          <p:cNvSpPr/>
          <p:nvPr/>
        </p:nvSpPr>
        <p:spPr>
          <a:xfrm>
            <a:off x="3373560" y="3425760"/>
            <a:ext cx="360" cy="29880"/>
          </a:xfrm>
          <a:custGeom>
            <a:avLst/>
            <a:gdLst/>
            <a:ahLst/>
            <a:rect l="l" t="t" r="r" b="b"/>
            <a:pathLst>
              <a:path w="1" h="2146">
                <a:moveTo>
                  <a:pt x="1" y="1"/>
                </a:moveTo>
                <a:lnTo>
                  <a:pt x="1" y="2146"/>
                </a:lnTo>
              </a:path>
            </a:pathLst>
          </a:custGeom>
          <a:noFill/>
          <a:ln cap="rnd" w="30475">
            <a:solidFill>
              <a:srgbClr val="48ffd5"/>
            </a:solidFill>
            <a:round/>
          </a:ln>
        </p:spPr>
        <p:style>
          <a:lnRef idx="0"/>
          <a:fillRef idx="0"/>
          <a:effectRef idx="0"/>
          <a:fontRef idx="minor"/>
        </p:style>
      </p:sp>
      <p:sp>
        <p:nvSpPr>
          <p:cNvPr id="539" name="Google Shape;259;p5"/>
          <p:cNvSpPr/>
          <p:nvPr/>
        </p:nvSpPr>
        <p:spPr>
          <a:xfrm>
            <a:off x="1673280" y="2077560"/>
            <a:ext cx="29160" cy="360"/>
          </a:xfrm>
          <a:custGeom>
            <a:avLst/>
            <a:gdLst/>
            <a:ahLst/>
            <a:rect l="l" t="t" r="r" b="b"/>
            <a:pathLst>
              <a:path w="2098" h="1">
                <a:moveTo>
                  <a:pt x="1" y="0"/>
                </a:moveTo>
                <a:lnTo>
                  <a:pt x="2097" y="0"/>
                </a:lnTo>
              </a:path>
            </a:pathLst>
          </a:custGeom>
          <a:noFill/>
          <a:ln cap="rnd" w="30475">
            <a:solidFill>
              <a:srgbClr val="48ffd5"/>
            </a:solidFill>
            <a:round/>
          </a:ln>
        </p:spPr>
        <p:style>
          <a:lnRef idx="0"/>
          <a:fillRef idx="0"/>
          <a:effectRef idx="0"/>
          <a:fontRef idx="minor"/>
        </p:style>
      </p:sp>
      <p:sp>
        <p:nvSpPr>
          <p:cNvPr id="540" name="Google Shape;260;p5"/>
          <p:cNvSpPr/>
          <p:nvPr/>
        </p:nvSpPr>
        <p:spPr>
          <a:xfrm>
            <a:off x="1736640" y="2077560"/>
            <a:ext cx="50400" cy="360"/>
          </a:xfrm>
          <a:custGeom>
            <a:avLst/>
            <a:gdLst/>
            <a:ahLst/>
            <a:rect l="l" t="t" r="r" b="b"/>
            <a:pathLst>
              <a:path w="3609" h="1">
                <a:moveTo>
                  <a:pt x="1" y="0"/>
                </a:moveTo>
                <a:lnTo>
                  <a:pt x="3609" y="0"/>
                </a:lnTo>
              </a:path>
            </a:pathLst>
          </a:custGeom>
          <a:noFill/>
          <a:ln cap="rnd" w="30475">
            <a:solidFill>
              <a:srgbClr val="48ffd5"/>
            </a:solidFill>
            <a:round/>
          </a:ln>
        </p:spPr>
        <p:style>
          <a:lnRef idx="0"/>
          <a:fillRef idx="0"/>
          <a:effectRef idx="0"/>
          <a:fontRef idx="minor"/>
        </p:style>
      </p:sp>
      <p:sp>
        <p:nvSpPr>
          <p:cNvPr id="541" name="Google Shape;261;p5"/>
          <p:cNvSpPr/>
          <p:nvPr/>
        </p:nvSpPr>
        <p:spPr>
          <a:xfrm>
            <a:off x="1804320" y="2077560"/>
            <a:ext cx="29880" cy="29160"/>
          </a:xfrm>
          <a:custGeom>
            <a:avLst/>
            <a:gdLst/>
            <a:ahLst/>
            <a:rect l="l" t="t" r="r" b="b"/>
            <a:pathLst>
              <a:path w="2146" h="2097">
                <a:moveTo>
                  <a:pt x="1" y="0"/>
                </a:moveTo>
                <a:lnTo>
                  <a:pt x="2146" y="0"/>
                </a:lnTo>
                <a:lnTo>
                  <a:pt x="2146" y="2097"/>
                </a:lnTo>
              </a:path>
            </a:pathLst>
          </a:custGeom>
          <a:noFill/>
          <a:ln cap="rnd" w="30475">
            <a:solidFill>
              <a:srgbClr val="48ffd5"/>
            </a:solidFill>
            <a:round/>
          </a:ln>
        </p:spPr>
        <p:style>
          <a:lnRef idx="0"/>
          <a:fillRef idx="0"/>
          <a:effectRef idx="0"/>
          <a:fontRef idx="minor"/>
        </p:style>
      </p:sp>
      <p:sp>
        <p:nvSpPr>
          <p:cNvPr id="542" name="Google Shape;262;p5"/>
          <p:cNvSpPr/>
          <p:nvPr/>
        </p:nvSpPr>
        <p:spPr>
          <a:xfrm>
            <a:off x="1833840" y="2169360"/>
            <a:ext cx="360" cy="464040"/>
          </a:xfrm>
          <a:custGeom>
            <a:avLst/>
            <a:gdLst/>
            <a:ahLst/>
            <a:rect l="l" t="t" r="r" b="b"/>
            <a:pathLst>
              <a:path w="1" h="33106">
                <a:moveTo>
                  <a:pt x="0" y="0"/>
                </a:moveTo>
                <a:lnTo>
                  <a:pt x="0" y="33105"/>
                </a:lnTo>
              </a:path>
            </a:pathLst>
          </a:custGeom>
          <a:noFill/>
          <a:ln cap="rnd" w="30475">
            <a:solidFill>
              <a:srgbClr val="48ffd5"/>
            </a:solidFill>
            <a:round/>
          </a:ln>
        </p:spPr>
        <p:style>
          <a:lnRef idx="0"/>
          <a:fillRef idx="0"/>
          <a:effectRef idx="0"/>
          <a:fontRef idx="minor"/>
        </p:style>
      </p:sp>
      <p:sp>
        <p:nvSpPr>
          <p:cNvPr id="543" name="Google Shape;263;p5"/>
          <p:cNvSpPr/>
          <p:nvPr/>
        </p:nvSpPr>
        <p:spPr>
          <a:xfrm>
            <a:off x="1834560" y="2665080"/>
            <a:ext cx="29160" cy="29880"/>
          </a:xfrm>
          <a:custGeom>
            <a:avLst/>
            <a:gdLst/>
            <a:ahLst/>
            <a:rect l="l" t="t" r="r" b="b"/>
            <a:pathLst>
              <a:path w="2098" h="2147">
                <a:moveTo>
                  <a:pt x="1" y="1"/>
                </a:moveTo>
                <a:lnTo>
                  <a:pt x="1" y="2146"/>
                </a:lnTo>
                <a:lnTo>
                  <a:pt x="2097" y="2146"/>
                </a:lnTo>
              </a:path>
            </a:pathLst>
          </a:custGeom>
          <a:noFill/>
          <a:ln cap="rnd" w="30475">
            <a:solidFill>
              <a:srgbClr val="48ffd5"/>
            </a:solidFill>
            <a:round/>
          </a:ln>
        </p:spPr>
        <p:style>
          <a:lnRef idx="0"/>
          <a:fillRef idx="0"/>
          <a:effectRef idx="0"/>
          <a:fontRef idx="minor"/>
        </p:style>
      </p:sp>
      <p:sp>
        <p:nvSpPr>
          <p:cNvPr id="544" name="Google Shape;264;p5"/>
          <p:cNvSpPr/>
          <p:nvPr/>
        </p:nvSpPr>
        <p:spPr>
          <a:xfrm>
            <a:off x="1923480" y="2695320"/>
            <a:ext cx="680760" cy="360"/>
          </a:xfrm>
          <a:custGeom>
            <a:avLst/>
            <a:gdLst/>
            <a:ahLst/>
            <a:rect l="l" t="t" r="r" b="b"/>
            <a:pathLst>
              <a:path w="48561" h="1">
                <a:moveTo>
                  <a:pt x="0" y="0"/>
                </a:moveTo>
                <a:lnTo>
                  <a:pt x="48560" y="0"/>
                </a:lnTo>
              </a:path>
            </a:pathLst>
          </a:custGeom>
          <a:noFill/>
          <a:ln cap="rnd" w="30475">
            <a:solidFill>
              <a:srgbClr val="48ffd5"/>
            </a:solidFill>
            <a:round/>
          </a:ln>
        </p:spPr>
        <p:style>
          <a:lnRef idx="0"/>
          <a:fillRef idx="0"/>
          <a:effectRef idx="0"/>
          <a:fontRef idx="minor"/>
        </p:style>
      </p:sp>
      <p:sp>
        <p:nvSpPr>
          <p:cNvPr id="545" name="Google Shape;265;p5"/>
          <p:cNvSpPr/>
          <p:nvPr/>
        </p:nvSpPr>
        <p:spPr>
          <a:xfrm>
            <a:off x="2634120" y="2695320"/>
            <a:ext cx="29880" cy="360"/>
          </a:xfrm>
          <a:custGeom>
            <a:avLst/>
            <a:gdLst/>
            <a:ahLst/>
            <a:rect l="l" t="t" r="r" b="b"/>
            <a:pathLst>
              <a:path w="2146" h="1">
                <a:moveTo>
                  <a:pt x="1" y="0"/>
                </a:moveTo>
                <a:lnTo>
                  <a:pt x="2146" y="0"/>
                </a:lnTo>
              </a:path>
            </a:pathLst>
          </a:custGeom>
          <a:noFill/>
          <a:ln cap="rnd" w="30475">
            <a:solidFill>
              <a:srgbClr val="48ffd5"/>
            </a:solidFill>
            <a:round/>
          </a:ln>
        </p:spPr>
        <p:style>
          <a:lnRef idx="0"/>
          <a:fillRef idx="0"/>
          <a:effectRef idx="0"/>
          <a:fontRef idx="minor"/>
        </p:style>
      </p:sp>
      <p:sp>
        <p:nvSpPr>
          <p:cNvPr id="546" name="Google Shape;266;p5"/>
          <p:cNvSpPr/>
          <p:nvPr/>
        </p:nvSpPr>
        <p:spPr>
          <a:xfrm>
            <a:off x="2608920" y="2648160"/>
            <a:ext cx="119160" cy="102600"/>
          </a:xfrm>
          <a:custGeom>
            <a:avLst/>
            <a:gdLst/>
            <a:ahLst/>
            <a:rect l="l" t="t" r="r" b="b"/>
            <a:pathLst>
              <a:path w="8533" h="7338">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a:solidFill>
              <a:srgbClr val="48ffd5"/>
            </a:solidFill>
            <a:miter/>
          </a:ln>
        </p:spPr>
        <p:style>
          <a:lnRef idx="0"/>
          <a:fillRef idx="0"/>
          <a:effectRef idx="0"/>
          <a:fontRef idx="minor"/>
        </p:style>
      </p:sp>
      <p:sp>
        <p:nvSpPr>
          <p:cNvPr id="547" name="Google Shape;267;p5"/>
          <p:cNvSpPr/>
          <p:nvPr/>
        </p:nvSpPr>
        <p:spPr>
          <a:xfrm>
            <a:off x="1611720" y="3639240"/>
            <a:ext cx="29880" cy="360"/>
          </a:xfrm>
          <a:custGeom>
            <a:avLst/>
            <a:gdLst/>
            <a:ahLst/>
            <a:rect l="l" t="t" r="r" b="b"/>
            <a:pathLst>
              <a:path w="2146" h="1">
                <a:moveTo>
                  <a:pt x="1" y="0"/>
                </a:moveTo>
                <a:lnTo>
                  <a:pt x="2146" y="0"/>
                </a:lnTo>
              </a:path>
            </a:pathLst>
          </a:custGeom>
          <a:noFill/>
          <a:ln cap="rnd" w="30475">
            <a:solidFill>
              <a:srgbClr val="48ffd5"/>
            </a:solidFill>
            <a:round/>
          </a:ln>
        </p:spPr>
        <p:style>
          <a:lnRef idx="0"/>
          <a:fillRef idx="0"/>
          <a:effectRef idx="0"/>
          <a:fontRef idx="minor"/>
        </p:style>
      </p:sp>
      <p:sp>
        <p:nvSpPr>
          <p:cNvPr id="548" name="Google Shape;268;p5"/>
          <p:cNvSpPr/>
          <p:nvPr/>
        </p:nvSpPr>
        <p:spPr>
          <a:xfrm>
            <a:off x="1724400" y="3609720"/>
            <a:ext cx="29880" cy="29880"/>
          </a:xfrm>
          <a:custGeom>
            <a:avLst/>
            <a:gdLst/>
            <a:ahLst/>
            <a:rect l="l" t="t" r="r" b="b"/>
            <a:pathLst>
              <a:path w="2146" h="2147">
                <a:moveTo>
                  <a:pt x="0" y="2146"/>
                </a:moveTo>
                <a:lnTo>
                  <a:pt x="2146" y="2146"/>
                </a:lnTo>
                <a:lnTo>
                  <a:pt x="2146" y="1"/>
                </a:lnTo>
              </a:path>
            </a:pathLst>
          </a:custGeom>
          <a:noFill/>
          <a:ln cap="rnd" w="30475">
            <a:solidFill>
              <a:srgbClr val="48ffd5"/>
            </a:solidFill>
            <a:round/>
          </a:ln>
        </p:spPr>
        <p:style>
          <a:lnRef idx="0"/>
          <a:fillRef idx="0"/>
          <a:effectRef idx="0"/>
          <a:fontRef idx="minor"/>
        </p:style>
      </p:sp>
      <p:sp>
        <p:nvSpPr>
          <p:cNvPr id="549" name="Google Shape;269;p5"/>
          <p:cNvSpPr/>
          <p:nvPr/>
        </p:nvSpPr>
        <p:spPr>
          <a:xfrm>
            <a:off x="1754640" y="3238560"/>
            <a:ext cx="360" cy="313560"/>
          </a:xfrm>
          <a:custGeom>
            <a:avLst/>
            <a:gdLst/>
            <a:ahLst/>
            <a:rect l="l" t="t" r="r" b="b"/>
            <a:pathLst>
              <a:path w="1" h="22380">
                <a:moveTo>
                  <a:pt x="1" y="22379"/>
                </a:moveTo>
                <a:lnTo>
                  <a:pt x="1" y="1"/>
                </a:lnTo>
              </a:path>
            </a:pathLst>
          </a:custGeom>
          <a:noFill/>
          <a:ln cap="rnd" w="30475">
            <a:solidFill>
              <a:srgbClr val="48ffd5"/>
            </a:solidFill>
            <a:round/>
          </a:ln>
        </p:spPr>
        <p:style>
          <a:lnRef idx="0"/>
          <a:fillRef idx="0"/>
          <a:effectRef idx="0"/>
          <a:fontRef idx="minor"/>
        </p:style>
      </p:sp>
      <p:sp>
        <p:nvSpPr>
          <p:cNvPr id="550" name="Google Shape;270;p5"/>
          <p:cNvSpPr/>
          <p:nvPr/>
        </p:nvSpPr>
        <p:spPr>
          <a:xfrm>
            <a:off x="1754640" y="3179520"/>
            <a:ext cx="29880" cy="29880"/>
          </a:xfrm>
          <a:custGeom>
            <a:avLst/>
            <a:gdLst/>
            <a:ahLst/>
            <a:rect l="l" t="t" r="r" b="b"/>
            <a:pathLst>
              <a:path w="2146" h="2147">
                <a:moveTo>
                  <a:pt x="1" y="2146"/>
                </a:moveTo>
                <a:lnTo>
                  <a:pt x="1" y="1"/>
                </a:lnTo>
                <a:lnTo>
                  <a:pt x="2146" y="1"/>
                </a:lnTo>
              </a:path>
            </a:pathLst>
          </a:custGeom>
          <a:noFill/>
          <a:ln cap="rnd" w="30475">
            <a:solidFill>
              <a:srgbClr val="48ffd5"/>
            </a:solidFill>
            <a:round/>
          </a:ln>
        </p:spPr>
        <p:style>
          <a:lnRef idx="0"/>
          <a:fillRef idx="0"/>
          <a:effectRef idx="0"/>
          <a:fontRef idx="minor"/>
        </p:style>
      </p:sp>
      <p:sp>
        <p:nvSpPr>
          <p:cNvPr id="551" name="Google Shape;271;p5"/>
          <p:cNvSpPr/>
          <p:nvPr/>
        </p:nvSpPr>
        <p:spPr>
          <a:xfrm>
            <a:off x="1840680" y="3179520"/>
            <a:ext cx="870840" cy="360"/>
          </a:xfrm>
          <a:custGeom>
            <a:avLst/>
            <a:gdLst/>
            <a:ahLst/>
            <a:rect l="l" t="t" r="r" b="b"/>
            <a:pathLst>
              <a:path w="62115" h="1">
                <a:moveTo>
                  <a:pt x="1" y="1"/>
                </a:moveTo>
                <a:lnTo>
                  <a:pt x="62115" y="1"/>
                </a:lnTo>
              </a:path>
            </a:pathLst>
          </a:custGeom>
          <a:noFill/>
          <a:ln cap="rnd" w="30475">
            <a:solidFill>
              <a:srgbClr val="48ffd5"/>
            </a:solidFill>
            <a:round/>
          </a:ln>
        </p:spPr>
        <p:style>
          <a:lnRef idx="0"/>
          <a:fillRef idx="0"/>
          <a:effectRef idx="0"/>
          <a:fontRef idx="minor"/>
        </p:style>
      </p:sp>
      <p:sp>
        <p:nvSpPr>
          <p:cNvPr id="552" name="Google Shape;272;p5"/>
          <p:cNvSpPr/>
          <p:nvPr/>
        </p:nvSpPr>
        <p:spPr>
          <a:xfrm>
            <a:off x="2740320" y="3179520"/>
            <a:ext cx="29880" cy="29880"/>
          </a:xfrm>
          <a:custGeom>
            <a:avLst/>
            <a:gdLst/>
            <a:ahLst/>
            <a:rect l="l" t="t" r="r" b="b"/>
            <a:pathLst>
              <a:path w="2146" h="2147">
                <a:moveTo>
                  <a:pt x="1" y="1"/>
                </a:moveTo>
                <a:lnTo>
                  <a:pt x="2146" y="1"/>
                </a:lnTo>
                <a:lnTo>
                  <a:pt x="2146" y="2146"/>
                </a:lnTo>
              </a:path>
            </a:pathLst>
          </a:custGeom>
          <a:noFill/>
          <a:ln cap="rnd" w="30475">
            <a:solidFill>
              <a:srgbClr val="48ffd5"/>
            </a:solidFill>
            <a:round/>
          </a:ln>
        </p:spPr>
        <p:style>
          <a:lnRef idx="0"/>
          <a:fillRef idx="0"/>
          <a:effectRef idx="0"/>
          <a:fontRef idx="minor"/>
        </p:style>
      </p:sp>
      <p:sp>
        <p:nvSpPr>
          <p:cNvPr id="553" name="Google Shape;273;p5"/>
          <p:cNvSpPr/>
          <p:nvPr/>
        </p:nvSpPr>
        <p:spPr>
          <a:xfrm>
            <a:off x="2770200" y="3289680"/>
            <a:ext cx="360" cy="29880"/>
          </a:xfrm>
          <a:custGeom>
            <a:avLst/>
            <a:gdLst/>
            <a:ahLst/>
            <a:rect l="l" t="t" r="r" b="b"/>
            <a:pathLst>
              <a:path w="1" h="2146">
                <a:moveTo>
                  <a:pt x="1" y="0"/>
                </a:moveTo>
                <a:lnTo>
                  <a:pt x="1" y="2146"/>
                </a:lnTo>
              </a:path>
            </a:pathLst>
          </a:custGeom>
          <a:noFill/>
          <a:ln cap="rnd" w="30475">
            <a:solidFill>
              <a:srgbClr val="48ffd5"/>
            </a:solidFill>
            <a:round/>
          </a:ln>
        </p:spPr>
        <p:style>
          <a:lnRef idx="0"/>
          <a:fillRef idx="0"/>
          <a:effectRef idx="0"/>
          <a:fontRef idx="minor"/>
        </p:style>
      </p:sp>
      <p:sp>
        <p:nvSpPr>
          <p:cNvPr id="554" name="Google Shape;274;p5"/>
          <p:cNvSpPr/>
          <p:nvPr/>
        </p:nvSpPr>
        <p:spPr>
          <a:xfrm>
            <a:off x="2699280" y="3284280"/>
            <a:ext cx="119160" cy="102240"/>
          </a:xfrm>
          <a:custGeom>
            <a:avLst/>
            <a:gdLst/>
            <a:ahLst/>
            <a:rect l="l" t="t" r="r" b="b"/>
            <a:pathLst>
              <a:path w="8533" h="7317">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sp>
      <p:sp>
        <p:nvSpPr>
          <p:cNvPr id="555" name="Google Shape;275;p5"/>
          <p:cNvSpPr/>
          <p:nvPr/>
        </p:nvSpPr>
        <p:spPr>
          <a:xfrm>
            <a:off x="2526120" y="3007800"/>
            <a:ext cx="360" cy="29160"/>
          </a:xfrm>
          <a:custGeom>
            <a:avLst/>
            <a:gdLst/>
            <a:ahLst/>
            <a:rect l="l" t="t" r="r" b="b"/>
            <a:pathLst>
              <a:path w="1" h="2097">
                <a:moveTo>
                  <a:pt x="0" y="2097"/>
                </a:moveTo>
                <a:lnTo>
                  <a:pt x="0" y="0"/>
                </a:lnTo>
              </a:path>
            </a:pathLst>
          </a:custGeom>
          <a:noFill/>
          <a:ln cap="rnd" w="30475">
            <a:solidFill>
              <a:srgbClr val="48ffd5"/>
            </a:solidFill>
            <a:round/>
          </a:ln>
        </p:spPr>
        <p:style>
          <a:lnRef idx="0"/>
          <a:fillRef idx="0"/>
          <a:effectRef idx="0"/>
          <a:fontRef idx="minor"/>
        </p:style>
      </p:sp>
      <p:sp>
        <p:nvSpPr>
          <p:cNvPr id="556" name="Google Shape;276;p5"/>
          <p:cNvSpPr/>
          <p:nvPr/>
        </p:nvSpPr>
        <p:spPr>
          <a:xfrm>
            <a:off x="2526120" y="2548800"/>
            <a:ext cx="360" cy="404640"/>
          </a:xfrm>
          <a:custGeom>
            <a:avLst/>
            <a:gdLst/>
            <a:ahLst/>
            <a:rect l="l" t="t" r="r" b="b"/>
            <a:pathLst>
              <a:path w="1" h="28864">
                <a:moveTo>
                  <a:pt x="0" y="28864"/>
                </a:moveTo>
                <a:lnTo>
                  <a:pt x="0" y="1"/>
                </a:lnTo>
              </a:path>
            </a:pathLst>
          </a:custGeom>
          <a:noFill/>
          <a:ln cap="rnd" w="30475">
            <a:solidFill>
              <a:srgbClr val="48ffd5"/>
            </a:solidFill>
            <a:round/>
          </a:ln>
        </p:spPr>
        <p:style>
          <a:lnRef idx="0"/>
          <a:fillRef idx="0"/>
          <a:effectRef idx="0"/>
          <a:fontRef idx="minor"/>
        </p:style>
      </p:sp>
      <p:sp>
        <p:nvSpPr>
          <p:cNvPr id="557" name="Google Shape;277;p5"/>
          <p:cNvSpPr/>
          <p:nvPr/>
        </p:nvSpPr>
        <p:spPr>
          <a:xfrm>
            <a:off x="2526840" y="2492280"/>
            <a:ext cx="29160" cy="29880"/>
          </a:xfrm>
          <a:custGeom>
            <a:avLst/>
            <a:gdLst/>
            <a:ahLst/>
            <a:rect l="l" t="t" r="r" b="b"/>
            <a:pathLst>
              <a:path w="2097" h="2147">
                <a:moveTo>
                  <a:pt x="0" y="2146"/>
                </a:moveTo>
                <a:lnTo>
                  <a:pt x="0" y="1"/>
                </a:lnTo>
                <a:lnTo>
                  <a:pt x="2097" y="1"/>
                </a:lnTo>
              </a:path>
            </a:pathLst>
          </a:custGeom>
          <a:noFill/>
          <a:ln cap="rnd" w="30475">
            <a:solidFill>
              <a:srgbClr val="48ffd5"/>
            </a:solidFill>
            <a:round/>
          </a:ln>
        </p:spPr>
        <p:style>
          <a:lnRef idx="0"/>
          <a:fillRef idx="0"/>
          <a:effectRef idx="0"/>
          <a:fontRef idx="minor"/>
        </p:style>
      </p:sp>
      <p:sp>
        <p:nvSpPr>
          <p:cNvPr id="558" name="Google Shape;278;p5"/>
          <p:cNvSpPr/>
          <p:nvPr/>
        </p:nvSpPr>
        <p:spPr>
          <a:xfrm>
            <a:off x="2615040" y="2492280"/>
            <a:ext cx="904320" cy="360"/>
          </a:xfrm>
          <a:custGeom>
            <a:avLst/>
            <a:gdLst/>
            <a:ahLst/>
            <a:rect l="l" t="t" r="r" b="b"/>
            <a:pathLst>
              <a:path w="64504" h="1">
                <a:moveTo>
                  <a:pt x="1" y="1"/>
                </a:moveTo>
                <a:lnTo>
                  <a:pt x="64504" y="1"/>
                </a:lnTo>
              </a:path>
            </a:pathLst>
          </a:custGeom>
          <a:noFill/>
          <a:ln cap="rnd" w="30475">
            <a:solidFill>
              <a:srgbClr val="48ffd5"/>
            </a:solidFill>
            <a:round/>
          </a:ln>
        </p:spPr>
        <p:style>
          <a:lnRef idx="0"/>
          <a:fillRef idx="0"/>
          <a:effectRef idx="0"/>
          <a:fontRef idx="minor"/>
        </p:style>
      </p:sp>
      <p:sp>
        <p:nvSpPr>
          <p:cNvPr id="559" name="Google Shape;279;p5"/>
          <p:cNvSpPr/>
          <p:nvPr/>
        </p:nvSpPr>
        <p:spPr>
          <a:xfrm>
            <a:off x="3549240" y="2462040"/>
            <a:ext cx="29880" cy="29880"/>
          </a:xfrm>
          <a:custGeom>
            <a:avLst/>
            <a:gdLst/>
            <a:ahLst/>
            <a:rect l="l" t="t" r="r" b="b"/>
            <a:pathLst>
              <a:path w="2147" h="2146">
                <a:moveTo>
                  <a:pt x="1" y="2146"/>
                </a:moveTo>
                <a:lnTo>
                  <a:pt x="2146" y="2146"/>
                </a:lnTo>
                <a:lnTo>
                  <a:pt x="2146" y="1"/>
                </a:lnTo>
              </a:path>
            </a:pathLst>
          </a:custGeom>
          <a:noFill/>
          <a:ln cap="rnd" w="30475">
            <a:solidFill>
              <a:srgbClr val="48ffd5"/>
            </a:solidFill>
            <a:round/>
          </a:ln>
        </p:spPr>
        <p:style>
          <a:lnRef idx="0"/>
          <a:fillRef idx="0"/>
          <a:effectRef idx="0"/>
          <a:fontRef idx="minor"/>
        </p:style>
      </p:sp>
      <p:sp>
        <p:nvSpPr>
          <p:cNvPr id="560" name="Google Shape;280;p5"/>
          <p:cNvSpPr/>
          <p:nvPr/>
        </p:nvSpPr>
        <p:spPr>
          <a:xfrm>
            <a:off x="3579480" y="2350440"/>
            <a:ext cx="360" cy="66600"/>
          </a:xfrm>
          <a:custGeom>
            <a:avLst/>
            <a:gdLst/>
            <a:ahLst/>
            <a:rect l="l" t="t" r="r" b="b"/>
            <a:pathLst>
              <a:path w="1" h="4779">
                <a:moveTo>
                  <a:pt x="0" y="4779"/>
                </a:moveTo>
                <a:lnTo>
                  <a:pt x="0" y="1"/>
                </a:lnTo>
              </a:path>
            </a:pathLst>
          </a:custGeom>
          <a:noFill/>
          <a:ln cap="rnd" w="30475">
            <a:solidFill>
              <a:srgbClr val="48ffd5"/>
            </a:solidFill>
            <a:round/>
          </a:ln>
        </p:spPr>
        <p:style>
          <a:lnRef idx="0"/>
          <a:fillRef idx="0"/>
          <a:effectRef idx="0"/>
          <a:fontRef idx="minor"/>
        </p:style>
      </p:sp>
      <p:sp>
        <p:nvSpPr>
          <p:cNvPr id="561" name="Google Shape;281;p5"/>
          <p:cNvSpPr/>
          <p:nvPr/>
        </p:nvSpPr>
        <p:spPr>
          <a:xfrm>
            <a:off x="3579480" y="2297880"/>
            <a:ext cx="360" cy="29880"/>
          </a:xfrm>
          <a:custGeom>
            <a:avLst/>
            <a:gdLst/>
            <a:ahLst/>
            <a:rect l="l" t="t" r="r" b="b"/>
            <a:pathLst>
              <a:path w="1" h="2146">
                <a:moveTo>
                  <a:pt x="0" y="2146"/>
                </a:moveTo>
                <a:lnTo>
                  <a:pt x="0" y="0"/>
                </a:lnTo>
              </a:path>
            </a:pathLst>
          </a:custGeom>
          <a:noFill/>
          <a:ln cap="rnd" w="30475">
            <a:solidFill>
              <a:srgbClr val="48ffd5"/>
            </a:solidFill>
            <a:round/>
          </a:ln>
        </p:spPr>
        <p:style>
          <a:lnRef idx="0"/>
          <a:fillRef idx="0"/>
          <a:effectRef idx="0"/>
          <a:fontRef idx="minor"/>
        </p:style>
      </p:sp>
      <p:sp>
        <p:nvSpPr>
          <p:cNvPr id="562" name="Google Shape;282;p5"/>
          <p:cNvSpPr/>
          <p:nvPr/>
        </p:nvSpPr>
        <p:spPr>
          <a:xfrm>
            <a:off x="2473560" y="3007080"/>
            <a:ext cx="102960" cy="102960"/>
          </a:xfrm>
          <a:custGeom>
            <a:avLst/>
            <a:gdLst/>
            <a:ahLst/>
            <a:rect l="l" t="t" r="r" b="b"/>
            <a:pathLst>
              <a:path w="7363" h="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a:solidFill>
              <a:srgbClr val="48ffd5"/>
            </a:solidFill>
            <a:miter/>
          </a:ln>
        </p:spPr>
        <p:style>
          <a:lnRef idx="0"/>
          <a:fillRef idx="0"/>
          <a:effectRef idx="0"/>
          <a:fontRef idx="minor"/>
        </p:style>
      </p:sp>
      <p:sp>
        <p:nvSpPr>
          <p:cNvPr id="563" name="Google Shape;283;p5"/>
          <p:cNvSpPr/>
          <p:nvPr/>
        </p:nvSpPr>
        <p:spPr>
          <a:xfrm>
            <a:off x="2811240" y="1640520"/>
            <a:ext cx="360" cy="29880"/>
          </a:xfrm>
          <a:custGeom>
            <a:avLst/>
            <a:gdLst/>
            <a:ahLst/>
            <a:rect l="l" t="t" r="r" b="b"/>
            <a:pathLst>
              <a:path w="1" h="2146">
                <a:moveTo>
                  <a:pt x="0" y="1"/>
                </a:moveTo>
                <a:lnTo>
                  <a:pt x="0" y="2146"/>
                </a:lnTo>
              </a:path>
            </a:pathLst>
          </a:custGeom>
          <a:noFill/>
          <a:ln cap="rnd" w="30475">
            <a:solidFill>
              <a:srgbClr val="48ffd5"/>
            </a:solidFill>
            <a:round/>
          </a:ln>
        </p:spPr>
        <p:style>
          <a:lnRef idx="0"/>
          <a:fillRef idx="0"/>
          <a:effectRef idx="0"/>
          <a:fontRef idx="minor"/>
        </p:style>
      </p:sp>
      <p:sp>
        <p:nvSpPr>
          <p:cNvPr id="564" name="Google Shape;284;p5"/>
          <p:cNvSpPr/>
          <p:nvPr/>
        </p:nvSpPr>
        <p:spPr>
          <a:xfrm>
            <a:off x="2811240" y="1728000"/>
            <a:ext cx="360" cy="546840"/>
          </a:xfrm>
          <a:custGeom>
            <a:avLst/>
            <a:gdLst/>
            <a:ahLst/>
            <a:rect l="l" t="t" r="r" b="b"/>
            <a:pathLst>
              <a:path w="1" h="39005">
                <a:moveTo>
                  <a:pt x="0" y="0"/>
                </a:moveTo>
                <a:lnTo>
                  <a:pt x="0" y="39004"/>
                </a:lnTo>
              </a:path>
            </a:pathLst>
          </a:custGeom>
          <a:noFill/>
          <a:ln cap="rnd" w="30475">
            <a:solidFill>
              <a:srgbClr val="48ffd5"/>
            </a:solidFill>
            <a:round/>
          </a:ln>
        </p:spPr>
        <p:style>
          <a:lnRef idx="0"/>
          <a:fillRef idx="0"/>
          <a:effectRef idx="0"/>
          <a:fontRef idx="minor"/>
        </p:style>
      </p:sp>
      <p:sp>
        <p:nvSpPr>
          <p:cNvPr id="565" name="Google Shape;285;p5"/>
          <p:cNvSpPr/>
          <p:nvPr/>
        </p:nvSpPr>
        <p:spPr>
          <a:xfrm>
            <a:off x="2782080" y="2304720"/>
            <a:ext cx="29880" cy="29160"/>
          </a:xfrm>
          <a:custGeom>
            <a:avLst/>
            <a:gdLst/>
            <a:ahLst/>
            <a:rect l="l" t="t" r="r" b="b"/>
            <a:pathLst>
              <a:path w="2146" h="2098">
                <a:moveTo>
                  <a:pt x="2146" y="1"/>
                </a:moveTo>
                <a:lnTo>
                  <a:pt x="2146" y="2097"/>
                </a:lnTo>
                <a:lnTo>
                  <a:pt x="1" y="2097"/>
                </a:lnTo>
              </a:path>
            </a:pathLst>
          </a:custGeom>
          <a:noFill/>
          <a:ln cap="rnd" w="30475">
            <a:solidFill>
              <a:srgbClr val="48ffd5"/>
            </a:solidFill>
            <a:round/>
          </a:ln>
        </p:spPr>
        <p:style>
          <a:lnRef idx="0"/>
          <a:fillRef idx="0"/>
          <a:effectRef idx="0"/>
          <a:fontRef idx="minor"/>
        </p:style>
      </p:sp>
      <p:sp>
        <p:nvSpPr>
          <p:cNvPr id="566" name="Google Shape;286;p5"/>
          <p:cNvSpPr/>
          <p:nvPr/>
        </p:nvSpPr>
        <p:spPr>
          <a:xfrm>
            <a:off x="2296440" y="2334240"/>
            <a:ext cx="427680" cy="360"/>
          </a:xfrm>
          <a:custGeom>
            <a:avLst/>
            <a:gdLst/>
            <a:ahLst/>
            <a:rect l="l" t="t" r="r" b="b"/>
            <a:pathLst>
              <a:path w="30522" h="1">
                <a:moveTo>
                  <a:pt x="30521" y="0"/>
                </a:moveTo>
                <a:lnTo>
                  <a:pt x="1" y="0"/>
                </a:lnTo>
              </a:path>
            </a:pathLst>
          </a:custGeom>
          <a:noFill/>
          <a:ln cap="rnd" w="30475">
            <a:solidFill>
              <a:srgbClr val="48ffd5"/>
            </a:solidFill>
            <a:round/>
          </a:ln>
        </p:spPr>
        <p:style>
          <a:lnRef idx="0"/>
          <a:fillRef idx="0"/>
          <a:effectRef idx="0"/>
          <a:fontRef idx="minor"/>
        </p:style>
      </p:sp>
      <p:sp>
        <p:nvSpPr>
          <p:cNvPr id="567" name="Google Shape;287;p5"/>
          <p:cNvSpPr/>
          <p:nvPr/>
        </p:nvSpPr>
        <p:spPr>
          <a:xfrm>
            <a:off x="2237400" y="2334240"/>
            <a:ext cx="29880" cy="29880"/>
          </a:xfrm>
          <a:custGeom>
            <a:avLst/>
            <a:gdLst/>
            <a:ahLst/>
            <a:rect l="l" t="t" r="r" b="b"/>
            <a:pathLst>
              <a:path w="2146" h="2146">
                <a:moveTo>
                  <a:pt x="2146" y="0"/>
                </a:moveTo>
                <a:lnTo>
                  <a:pt x="1" y="0"/>
                </a:lnTo>
                <a:lnTo>
                  <a:pt x="1" y="2146"/>
                </a:lnTo>
              </a:path>
            </a:pathLst>
          </a:custGeom>
          <a:noFill/>
          <a:ln cap="rnd" w="30475">
            <a:solidFill>
              <a:srgbClr val="48ffd5"/>
            </a:solidFill>
            <a:round/>
          </a:ln>
        </p:spPr>
        <p:style>
          <a:lnRef idx="0"/>
          <a:fillRef idx="0"/>
          <a:effectRef idx="0"/>
          <a:fontRef idx="minor"/>
        </p:style>
      </p:sp>
      <p:sp>
        <p:nvSpPr>
          <p:cNvPr id="568" name="Google Shape;288;p5"/>
          <p:cNvSpPr/>
          <p:nvPr/>
        </p:nvSpPr>
        <p:spPr>
          <a:xfrm>
            <a:off x="2237400" y="2418840"/>
            <a:ext cx="360" cy="410760"/>
          </a:xfrm>
          <a:custGeom>
            <a:avLst/>
            <a:gdLst/>
            <a:ahLst/>
            <a:rect l="l" t="t" r="r" b="b"/>
            <a:pathLst>
              <a:path w="1" h="29302">
                <a:moveTo>
                  <a:pt x="1" y="0"/>
                </a:moveTo>
                <a:lnTo>
                  <a:pt x="1" y="29302"/>
                </a:lnTo>
              </a:path>
            </a:pathLst>
          </a:custGeom>
          <a:noFill/>
          <a:ln cap="rnd" w="30475">
            <a:solidFill>
              <a:srgbClr val="48ffd5"/>
            </a:solidFill>
            <a:round/>
          </a:ln>
        </p:spPr>
        <p:style>
          <a:lnRef idx="0"/>
          <a:fillRef idx="0"/>
          <a:effectRef idx="0"/>
          <a:fontRef idx="minor"/>
        </p:style>
      </p:sp>
      <p:sp>
        <p:nvSpPr>
          <p:cNvPr id="569" name="Google Shape;289;p5"/>
          <p:cNvSpPr/>
          <p:nvPr/>
        </p:nvSpPr>
        <p:spPr>
          <a:xfrm>
            <a:off x="2237400" y="2857320"/>
            <a:ext cx="360" cy="29880"/>
          </a:xfrm>
          <a:custGeom>
            <a:avLst/>
            <a:gdLst/>
            <a:ahLst/>
            <a:rect l="l" t="t" r="r" b="b"/>
            <a:pathLst>
              <a:path w="1" h="2146">
                <a:moveTo>
                  <a:pt x="1" y="0"/>
                </a:moveTo>
                <a:lnTo>
                  <a:pt x="1" y="2145"/>
                </a:lnTo>
              </a:path>
            </a:pathLst>
          </a:custGeom>
          <a:noFill/>
          <a:ln cap="rnd" w="30475">
            <a:solidFill>
              <a:srgbClr val="48ffd5"/>
            </a:solidFill>
            <a:round/>
          </a:ln>
        </p:spPr>
        <p:style>
          <a:lnRef idx="0"/>
          <a:fillRef idx="0"/>
          <a:effectRef idx="0"/>
          <a:fontRef idx="minor"/>
        </p:style>
      </p:sp>
      <p:sp>
        <p:nvSpPr>
          <p:cNvPr id="570" name="Google Shape;290;p5"/>
          <p:cNvSpPr/>
          <p:nvPr/>
        </p:nvSpPr>
        <p:spPr>
          <a:xfrm>
            <a:off x="2166480" y="2837520"/>
            <a:ext cx="119160" cy="102240"/>
          </a:xfrm>
          <a:custGeom>
            <a:avLst/>
            <a:gdLst/>
            <a:ahLst/>
            <a:rect l="l" t="t" r="r" b="b"/>
            <a:pathLst>
              <a:path w="8533" h="7317">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a:solidFill>
              <a:srgbClr val="48ffd5"/>
            </a:solidFill>
            <a:miter/>
          </a:ln>
        </p:spPr>
        <p:style>
          <a:lnRef idx="0"/>
          <a:fillRef idx="0"/>
          <a:effectRef idx="0"/>
          <a:fontRef idx="minor"/>
        </p:style>
      </p:sp>
      <p:grpSp>
        <p:nvGrpSpPr>
          <p:cNvPr id="571" name="Google Shape;291;p5"/>
          <p:cNvGrpSpPr/>
          <p:nvPr/>
        </p:nvGrpSpPr>
        <p:grpSpPr>
          <a:xfrm>
            <a:off x="2624400" y="1068480"/>
            <a:ext cx="373320" cy="412200"/>
            <a:chOff x="2624400" y="1068480"/>
            <a:chExt cx="373320" cy="412200"/>
          </a:xfrm>
        </p:grpSpPr>
        <p:sp>
          <p:nvSpPr>
            <p:cNvPr id="572" name="Google Shape;292;p5"/>
            <p:cNvSpPr/>
            <p:nvPr/>
          </p:nvSpPr>
          <p:spPr>
            <a:xfrm>
              <a:off x="2624400" y="1298880"/>
              <a:ext cx="352080" cy="181800"/>
            </a:xfrm>
            <a:custGeom>
              <a:avLst/>
              <a:gdLst/>
              <a:ahLst/>
              <a:rect l="l" t="t" r="r" b="b"/>
              <a:pathLst>
                <a:path w="64290" h="33251">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w="0">
              <a:noFill/>
            </a:ln>
          </p:spPr>
          <p:style>
            <a:lnRef idx="0"/>
            <a:fillRef idx="0"/>
            <a:effectRef idx="0"/>
            <a:fontRef idx="minor"/>
          </p:style>
        </p:sp>
        <p:sp>
          <p:nvSpPr>
            <p:cNvPr id="573" name="Google Shape;293;p5"/>
            <p:cNvSpPr/>
            <p:nvPr/>
          </p:nvSpPr>
          <p:spPr>
            <a:xfrm>
              <a:off x="2631600" y="1068480"/>
              <a:ext cx="366120" cy="202320"/>
            </a:xfrm>
            <a:custGeom>
              <a:avLst/>
              <a:gdLst/>
              <a:ahLst/>
              <a:rect l="l" t="t" r="r" b="b"/>
              <a:pathLst>
                <a:path w="66866" h="36981">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w="0">
              <a:noFill/>
            </a:ln>
          </p:spPr>
          <p:style>
            <a:lnRef idx="0"/>
            <a:fillRef idx="0"/>
            <a:effectRef idx="0"/>
            <a:fontRef idx="minor"/>
          </p:style>
        </p:sp>
      </p:grpSp>
      <p:grpSp>
        <p:nvGrpSpPr>
          <p:cNvPr id="574" name="Google Shape;294;p5"/>
          <p:cNvGrpSpPr/>
          <p:nvPr/>
        </p:nvGrpSpPr>
        <p:grpSpPr>
          <a:xfrm>
            <a:off x="3390120" y="1782720"/>
            <a:ext cx="406440" cy="402120"/>
            <a:chOff x="3390120" y="1782720"/>
            <a:chExt cx="406440" cy="402120"/>
          </a:xfrm>
        </p:grpSpPr>
        <p:sp>
          <p:nvSpPr>
            <p:cNvPr id="575" name="Google Shape;295;p5"/>
            <p:cNvSpPr/>
            <p:nvPr/>
          </p:nvSpPr>
          <p:spPr>
            <a:xfrm>
              <a:off x="3390120" y="1851480"/>
              <a:ext cx="336240" cy="333360"/>
            </a:xfrm>
            <a:custGeom>
              <a:avLst/>
              <a:gdLst/>
              <a:ahLst/>
              <a:rect l="l" t="t" r="r" b="b"/>
              <a:pathLst>
                <a:path w="62947" h="6245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w="0">
              <a:noFill/>
            </a:ln>
          </p:spPr>
          <p:style>
            <a:lnRef idx="0"/>
            <a:fillRef idx="0"/>
            <a:effectRef idx="0"/>
            <a:fontRef idx="minor"/>
          </p:style>
        </p:sp>
        <p:sp>
          <p:nvSpPr>
            <p:cNvPr id="576" name="Google Shape;296;p5"/>
            <p:cNvSpPr/>
            <p:nvPr/>
          </p:nvSpPr>
          <p:spPr>
            <a:xfrm>
              <a:off x="3547800" y="1782720"/>
              <a:ext cx="248760" cy="247320"/>
            </a:xfrm>
            <a:custGeom>
              <a:avLst/>
              <a:gdLst/>
              <a:ahLst/>
              <a:rect l="l" t="t" r="r" b="b"/>
              <a:pathLst>
                <a:path w="46606" h="46348">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w="0">
              <a:noFill/>
            </a:ln>
          </p:spPr>
          <p:style>
            <a:lnRef idx="0"/>
            <a:fillRef idx="0"/>
            <a:effectRef idx="0"/>
            <a:fontRef idx="minor"/>
          </p:style>
        </p:sp>
        <p:sp>
          <p:nvSpPr>
            <p:cNvPr id="577" name="Google Shape;297;p5"/>
            <p:cNvSpPr/>
            <p:nvPr/>
          </p:nvSpPr>
          <p:spPr>
            <a:xfrm>
              <a:off x="3571200" y="1943640"/>
              <a:ext cx="33840" cy="30960"/>
            </a:xfrm>
            <a:custGeom>
              <a:avLst/>
              <a:gdLst/>
              <a:ahLst/>
              <a:rect l="l" t="t" r="r" b="b"/>
              <a:pathLst>
                <a:path w="6378" h="5874">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w="0">
              <a:noFill/>
            </a:ln>
          </p:spPr>
          <p:style>
            <a:lnRef idx="0"/>
            <a:fillRef idx="0"/>
            <a:effectRef idx="0"/>
            <a:fontRef idx="minor"/>
          </p:style>
        </p:sp>
        <p:sp>
          <p:nvSpPr>
            <p:cNvPr id="578" name="Google Shape;298;p5"/>
            <p:cNvSpPr/>
            <p:nvPr/>
          </p:nvSpPr>
          <p:spPr>
            <a:xfrm>
              <a:off x="3441240" y="1983240"/>
              <a:ext cx="79560" cy="93600"/>
            </a:xfrm>
            <a:custGeom>
              <a:avLst/>
              <a:gdLst/>
              <a:ahLst/>
              <a:rect l="l" t="t" r="r" b="b"/>
              <a:pathLst>
                <a:path w="14932" h="17607">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w="0">
              <a:noFill/>
            </a:ln>
          </p:spPr>
          <p:style>
            <a:lnRef idx="0"/>
            <a:fillRef idx="0"/>
            <a:effectRef idx="0"/>
            <a:fontRef idx="minor"/>
          </p:style>
        </p:sp>
      </p:grpSp>
      <p:grpSp>
        <p:nvGrpSpPr>
          <p:cNvPr id="579" name="Google Shape;299;p5"/>
          <p:cNvGrpSpPr/>
          <p:nvPr/>
        </p:nvGrpSpPr>
        <p:grpSpPr>
          <a:xfrm>
            <a:off x="3208680" y="3620520"/>
            <a:ext cx="371880" cy="370440"/>
            <a:chOff x="3208680" y="3620520"/>
            <a:chExt cx="371880" cy="370440"/>
          </a:xfrm>
        </p:grpSpPr>
        <p:sp>
          <p:nvSpPr>
            <p:cNvPr id="580" name="Google Shape;300;p5"/>
            <p:cNvSpPr/>
            <p:nvPr/>
          </p:nvSpPr>
          <p:spPr>
            <a:xfrm>
              <a:off x="3208680" y="3742920"/>
              <a:ext cx="371880" cy="248040"/>
            </a:xfrm>
            <a:custGeom>
              <a:avLst/>
              <a:gdLst/>
              <a:ahLst/>
              <a:rect l="l" t="t" r="r" b="b"/>
              <a:pathLst>
                <a:path w="75609" h="50465">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w="0">
              <a:noFill/>
            </a:ln>
          </p:spPr>
          <p:style>
            <a:lnRef idx="0"/>
            <a:fillRef idx="0"/>
            <a:effectRef idx="0"/>
            <a:fontRef idx="minor"/>
          </p:style>
        </p:sp>
        <p:sp>
          <p:nvSpPr>
            <p:cNvPr id="581" name="Google Shape;301;p5"/>
            <p:cNvSpPr/>
            <p:nvPr/>
          </p:nvSpPr>
          <p:spPr>
            <a:xfrm>
              <a:off x="3247560" y="3694680"/>
              <a:ext cx="255240" cy="25920"/>
            </a:xfrm>
            <a:custGeom>
              <a:avLst/>
              <a:gdLst/>
              <a:ahLst/>
              <a:rect l="l" t="t" r="r" b="b"/>
              <a:pathLst>
                <a:path w="51924" h="5343">
                  <a:moveTo>
                    <a:pt x="0" y="1"/>
                  </a:moveTo>
                  <a:lnTo>
                    <a:pt x="0" y="5343"/>
                  </a:lnTo>
                  <a:lnTo>
                    <a:pt x="51923" y="5343"/>
                  </a:lnTo>
                  <a:lnTo>
                    <a:pt x="51923" y="1"/>
                  </a:lnTo>
                  <a:close/>
                </a:path>
              </a:pathLst>
            </a:custGeom>
            <a:solidFill>
              <a:srgbClr val="ffffff"/>
            </a:solidFill>
            <a:ln w="0">
              <a:noFill/>
            </a:ln>
          </p:spPr>
          <p:style>
            <a:lnRef idx="0"/>
            <a:fillRef idx="0"/>
            <a:effectRef idx="0"/>
            <a:fontRef idx="minor"/>
          </p:style>
        </p:sp>
        <p:sp>
          <p:nvSpPr>
            <p:cNvPr id="582" name="Google Shape;302;p5"/>
            <p:cNvSpPr/>
            <p:nvPr/>
          </p:nvSpPr>
          <p:spPr>
            <a:xfrm>
              <a:off x="3331800" y="3620520"/>
              <a:ext cx="34560" cy="49680"/>
            </a:xfrm>
            <a:custGeom>
              <a:avLst/>
              <a:gdLst/>
              <a:ahLst/>
              <a:rect l="l" t="t" r="r" b="b"/>
              <a:pathLst>
                <a:path w="7072" h="10143">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w="0">
              <a:noFill/>
            </a:ln>
          </p:spPr>
          <p:style>
            <a:lnRef idx="0"/>
            <a:fillRef idx="0"/>
            <a:effectRef idx="0"/>
            <a:fontRef idx="minor"/>
          </p:style>
        </p:sp>
        <p:sp>
          <p:nvSpPr>
            <p:cNvPr id="583" name="Google Shape;303;p5"/>
            <p:cNvSpPr/>
            <p:nvPr/>
          </p:nvSpPr>
          <p:spPr>
            <a:xfrm>
              <a:off x="3378240" y="3620520"/>
              <a:ext cx="34560" cy="49680"/>
            </a:xfrm>
            <a:custGeom>
              <a:avLst/>
              <a:gdLst/>
              <a:ahLst/>
              <a:rect l="l" t="t" r="r" b="b"/>
              <a:pathLst>
                <a:path w="7072" h="10143">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w="0">
              <a:noFill/>
            </a:ln>
          </p:spPr>
          <p:style>
            <a:lnRef idx="0"/>
            <a:fillRef idx="0"/>
            <a:effectRef idx="0"/>
            <a:fontRef idx="minor"/>
          </p:style>
        </p:sp>
      </p:grpSp>
      <p:grpSp>
        <p:nvGrpSpPr>
          <p:cNvPr id="584" name="Google Shape;304;p5"/>
          <p:cNvGrpSpPr/>
          <p:nvPr/>
        </p:nvGrpSpPr>
        <p:grpSpPr>
          <a:xfrm>
            <a:off x="1112760" y="3454560"/>
            <a:ext cx="371880" cy="369000"/>
            <a:chOff x="1112760" y="3454560"/>
            <a:chExt cx="371880" cy="369000"/>
          </a:xfrm>
        </p:grpSpPr>
        <p:sp>
          <p:nvSpPr>
            <p:cNvPr id="585" name="Google Shape;305;p5"/>
            <p:cNvSpPr/>
            <p:nvPr/>
          </p:nvSpPr>
          <p:spPr>
            <a:xfrm>
              <a:off x="1135800" y="3693240"/>
              <a:ext cx="56520" cy="21240"/>
            </a:xfrm>
            <a:custGeom>
              <a:avLst/>
              <a:gdLst/>
              <a:ahLst/>
              <a:rect l="l" t="t" r="r" b="b"/>
              <a:pathLst>
                <a:path w="11602" h="4413">
                  <a:moveTo>
                    <a:pt x="0" y="0"/>
                  </a:moveTo>
                  <a:lnTo>
                    <a:pt x="0" y="4412"/>
                  </a:lnTo>
                  <a:lnTo>
                    <a:pt x="11601" y="4412"/>
                  </a:lnTo>
                  <a:cubicBezTo>
                    <a:pt x="9272" y="1612"/>
                    <a:pt x="5836" y="0"/>
                    <a:pt x="2212" y="0"/>
                  </a:cubicBezTo>
                  <a:close/>
                </a:path>
              </a:pathLst>
            </a:custGeom>
            <a:solidFill>
              <a:srgbClr val="48ffd5"/>
            </a:solidFill>
            <a:ln w="0">
              <a:noFill/>
            </a:ln>
          </p:spPr>
          <p:style>
            <a:lnRef idx="0"/>
            <a:fillRef idx="0"/>
            <a:effectRef idx="0"/>
            <a:fontRef idx="minor"/>
          </p:style>
        </p:sp>
        <p:sp>
          <p:nvSpPr>
            <p:cNvPr id="586" name="Google Shape;306;p5"/>
            <p:cNvSpPr/>
            <p:nvPr/>
          </p:nvSpPr>
          <p:spPr>
            <a:xfrm>
              <a:off x="1135800" y="3650040"/>
              <a:ext cx="325800" cy="54000"/>
            </a:xfrm>
            <a:custGeom>
              <a:avLst/>
              <a:gdLst/>
              <a:ahLst/>
              <a:rect l="l" t="t" r="r" b="b"/>
              <a:pathLst>
                <a:path w="66478" h="11061">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w="0">
              <a:noFill/>
            </a:ln>
          </p:spPr>
          <p:style>
            <a:lnRef idx="0"/>
            <a:fillRef idx="0"/>
            <a:effectRef idx="0"/>
            <a:fontRef idx="minor"/>
          </p:style>
        </p:sp>
        <p:sp>
          <p:nvSpPr>
            <p:cNvPr id="587" name="Google Shape;307;p5"/>
            <p:cNvSpPr/>
            <p:nvPr/>
          </p:nvSpPr>
          <p:spPr>
            <a:xfrm>
              <a:off x="1112760" y="3736800"/>
              <a:ext cx="371880" cy="86760"/>
            </a:xfrm>
            <a:custGeom>
              <a:avLst/>
              <a:gdLst/>
              <a:ahLst/>
              <a:rect l="l" t="t" r="r" b="b"/>
              <a:pathLst>
                <a:path w="75891" h="17791">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w="0">
              <a:noFill/>
            </a:ln>
          </p:spPr>
          <p:style>
            <a:lnRef idx="0"/>
            <a:fillRef idx="0"/>
            <a:effectRef idx="0"/>
            <a:fontRef idx="minor"/>
          </p:style>
        </p:sp>
        <p:sp>
          <p:nvSpPr>
            <p:cNvPr id="588" name="Google Shape;308;p5"/>
            <p:cNvSpPr/>
            <p:nvPr/>
          </p:nvSpPr>
          <p:spPr>
            <a:xfrm>
              <a:off x="1231920" y="3693240"/>
              <a:ext cx="229680" cy="54000"/>
            </a:xfrm>
            <a:custGeom>
              <a:avLst/>
              <a:gdLst/>
              <a:ahLst/>
              <a:rect l="l" t="t" r="r" b="b"/>
              <a:pathLst>
                <a:path w="46900" h="11061">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w="0">
              <a:noFill/>
            </a:ln>
          </p:spPr>
          <p:style>
            <a:lnRef idx="0"/>
            <a:fillRef idx="0"/>
            <a:effectRef idx="0"/>
            <a:fontRef idx="minor"/>
          </p:style>
        </p:sp>
        <p:sp>
          <p:nvSpPr>
            <p:cNvPr id="589" name="Google Shape;309;p5"/>
            <p:cNvSpPr/>
            <p:nvPr/>
          </p:nvSpPr>
          <p:spPr>
            <a:xfrm>
              <a:off x="1113480" y="3454560"/>
              <a:ext cx="370440" cy="173520"/>
            </a:xfrm>
            <a:custGeom>
              <a:avLst/>
              <a:gdLst/>
              <a:ahLst/>
              <a:rect l="l" t="t" r="r" b="b"/>
              <a:pathLst>
                <a:path w="75585" h="35451">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w="0">
              <a:noFill/>
            </a:ln>
          </p:spPr>
          <p:style>
            <a:lnRef idx="0"/>
            <a:fillRef idx="0"/>
            <a:effectRef idx="0"/>
            <a:fontRef idx="minor"/>
          </p:style>
        </p:sp>
      </p:grpSp>
      <p:grpSp>
        <p:nvGrpSpPr>
          <p:cNvPr id="590" name="Google Shape;310;p5"/>
          <p:cNvGrpSpPr/>
          <p:nvPr/>
        </p:nvGrpSpPr>
        <p:grpSpPr>
          <a:xfrm>
            <a:off x="1126440" y="1869840"/>
            <a:ext cx="357480" cy="346680"/>
            <a:chOff x="1126440" y="1869840"/>
            <a:chExt cx="357480" cy="346680"/>
          </a:xfrm>
        </p:grpSpPr>
        <p:sp>
          <p:nvSpPr>
            <p:cNvPr id="591" name="Google Shape;311;p5"/>
            <p:cNvSpPr/>
            <p:nvPr/>
          </p:nvSpPr>
          <p:spPr>
            <a:xfrm>
              <a:off x="1138680" y="1869840"/>
              <a:ext cx="119160" cy="131760"/>
            </a:xfrm>
            <a:custGeom>
              <a:avLst/>
              <a:gdLst/>
              <a:ahLst/>
              <a:rect l="l" t="t" r="r" b="b"/>
              <a:pathLst>
                <a:path w="25157" h="2778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w="0">
              <a:noFill/>
            </a:ln>
          </p:spPr>
          <p:style>
            <a:lnRef idx="0"/>
            <a:fillRef idx="0"/>
            <a:effectRef idx="0"/>
            <a:fontRef idx="minor"/>
          </p:style>
        </p:sp>
        <p:sp>
          <p:nvSpPr>
            <p:cNvPr id="592" name="Google Shape;312;p5"/>
            <p:cNvSpPr/>
            <p:nvPr/>
          </p:nvSpPr>
          <p:spPr>
            <a:xfrm>
              <a:off x="1254600" y="1899360"/>
              <a:ext cx="53280" cy="54000"/>
            </a:xfrm>
            <a:custGeom>
              <a:avLst/>
              <a:gdLst/>
              <a:ahLst/>
              <a:rect l="l" t="t" r="r" b="b"/>
              <a:pathLst>
                <a:path w="11296" h="11479">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w="0">
              <a:noFill/>
            </a:ln>
          </p:spPr>
          <p:style>
            <a:lnRef idx="0"/>
            <a:fillRef idx="0"/>
            <a:effectRef idx="0"/>
            <a:fontRef idx="minor"/>
          </p:style>
        </p:sp>
        <p:sp>
          <p:nvSpPr>
            <p:cNvPr id="593" name="Google Shape;313;p5"/>
            <p:cNvSpPr/>
            <p:nvPr/>
          </p:nvSpPr>
          <p:spPr>
            <a:xfrm>
              <a:off x="1324800" y="1892880"/>
              <a:ext cx="60120" cy="48600"/>
            </a:xfrm>
            <a:custGeom>
              <a:avLst/>
              <a:gdLst/>
              <a:ahLst/>
              <a:rect l="l" t="t" r="r" b="b"/>
              <a:pathLst>
                <a:path w="12720" h="10344">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w="0">
              <a:noFill/>
            </a:ln>
          </p:spPr>
          <p:style>
            <a:lnRef idx="0"/>
            <a:fillRef idx="0"/>
            <a:effectRef idx="0"/>
            <a:fontRef idx="minor"/>
          </p:style>
        </p:sp>
        <p:sp>
          <p:nvSpPr>
            <p:cNvPr id="594" name="Google Shape;314;p5"/>
            <p:cNvSpPr/>
            <p:nvPr/>
          </p:nvSpPr>
          <p:spPr>
            <a:xfrm>
              <a:off x="1378800" y="1936440"/>
              <a:ext cx="86040" cy="64800"/>
            </a:xfrm>
            <a:custGeom>
              <a:avLst/>
              <a:gdLst/>
              <a:ahLst/>
              <a:rect l="l" t="t" r="r" b="b"/>
              <a:pathLst>
                <a:path w="18214" h="13722">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w="0">
              <a:noFill/>
            </a:ln>
          </p:spPr>
          <p:style>
            <a:lnRef idx="0"/>
            <a:fillRef idx="0"/>
            <a:effectRef idx="0"/>
            <a:fontRef idx="minor"/>
          </p:style>
        </p:sp>
        <p:sp>
          <p:nvSpPr>
            <p:cNvPr id="595" name="Google Shape;315;p5"/>
            <p:cNvSpPr/>
            <p:nvPr/>
          </p:nvSpPr>
          <p:spPr>
            <a:xfrm>
              <a:off x="1265760" y="1949760"/>
              <a:ext cx="114120" cy="51840"/>
            </a:xfrm>
            <a:custGeom>
              <a:avLst/>
              <a:gdLst/>
              <a:ahLst/>
              <a:rect l="l" t="t" r="r" b="b"/>
              <a:pathLst>
                <a:path w="24086" h="10993">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w="0">
              <a:noFill/>
            </a:ln>
          </p:spPr>
          <p:style>
            <a:lnRef idx="0"/>
            <a:fillRef idx="0"/>
            <a:effectRef idx="0"/>
            <a:fontRef idx="minor"/>
          </p:style>
        </p:sp>
        <p:sp>
          <p:nvSpPr>
            <p:cNvPr id="596" name="Google Shape;316;p5"/>
            <p:cNvSpPr/>
            <p:nvPr/>
          </p:nvSpPr>
          <p:spPr>
            <a:xfrm>
              <a:off x="1136520" y="2073240"/>
              <a:ext cx="336960" cy="143280"/>
            </a:xfrm>
            <a:custGeom>
              <a:avLst/>
              <a:gdLst/>
              <a:ahLst/>
              <a:rect l="l" t="t" r="r" b="b"/>
              <a:pathLst>
                <a:path w="70985" h="30274">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w="0">
              <a:noFill/>
            </a:ln>
          </p:spPr>
          <p:style>
            <a:lnRef idx="0"/>
            <a:fillRef idx="0"/>
            <a:effectRef idx="0"/>
            <a:fontRef idx="minor"/>
          </p:style>
        </p:sp>
        <p:sp>
          <p:nvSpPr>
            <p:cNvPr id="597" name="Google Shape;317;p5"/>
            <p:cNvSpPr/>
            <p:nvPr/>
          </p:nvSpPr>
          <p:spPr>
            <a:xfrm>
              <a:off x="1126440" y="2023200"/>
              <a:ext cx="357480" cy="28080"/>
            </a:xfrm>
            <a:custGeom>
              <a:avLst/>
              <a:gdLst/>
              <a:ahLst/>
              <a:rect l="l" t="t" r="r" b="b"/>
              <a:pathLst>
                <a:path w="75303" h="5978">
                  <a:moveTo>
                    <a:pt x="1" y="0"/>
                  </a:moveTo>
                  <a:cubicBezTo>
                    <a:pt x="118" y="2012"/>
                    <a:pt x="401" y="4012"/>
                    <a:pt x="836" y="5977"/>
                  </a:cubicBezTo>
                  <a:lnTo>
                    <a:pt x="74455" y="5977"/>
                  </a:lnTo>
                  <a:cubicBezTo>
                    <a:pt x="74902" y="4012"/>
                    <a:pt x="75185" y="2012"/>
                    <a:pt x="75302" y="0"/>
                  </a:cubicBezTo>
                  <a:close/>
                </a:path>
              </a:pathLst>
            </a:custGeom>
            <a:solidFill>
              <a:srgbClr val="ffffff"/>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8" name="PlaceHolder 1"/>
          <p:cNvSpPr>
            <a:spLocks noGrp="1"/>
          </p:cNvSpPr>
          <p:nvPr>
            <p:ph type="title"/>
          </p:nvPr>
        </p:nvSpPr>
        <p:spPr>
          <a:xfrm>
            <a:off x="311760" y="748800"/>
            <a:ext cx="8520120" cy="501840"/>
          </a:xfrm>
          <a:prstGeom prst="rect">
            <a:avLst/>
          </a:prstGeom>
          <a:noFill/>
          <a:ln w="0">
            <a:noFill/>
          </a:ln>
        </p:spPr>
        <p:txBody>
          <a:bodyPr tIns="91440" bIns="91440" anchor="b">
            <a:noAutofit/>
          </a:bodyPr>
          <a:p>
            <a:pPr algn="ctr">
              <a:lnSpc>
                <a:spcPct val="100000"/>
              </a:lnSpc>
              <a:buNone/>
              <a:tabLst>
                <a:tab algn="l" pos="0"/>
              </a:tabLst>
            </a:pPr>
            <a:r>
              <a:rPr b="0" lang="fr-FR" sz="3000" spc="-1" strike="noStrike">
                <a:solidFill>
                  <a:srgbClr val="ffffff"/>
                </a:solidFill>
                <a:latin typeface="Roboto Black"/>
                <a:ea typeface="Roboto Black"/>
              </a:rPr>
              <a:t>Créé un corpus</a:t>
            </a:r>
            <a:endParaRPr b="0" lang="fr-FR" sz="3000" spc="-1" strike="noStrike">
              <a:solidFill>
                <a:srgbClr val="000000"/>
              </a:solidFill>
              <a:latin typeface="Arial"/>
            </a:endParaRPr>
          </a:p>
        </p:txBody>
      </p:sp>
      <p:sp>
        <p:nvSpPr>
          <p:cNvPr id="599" name="PlaceHolder 2"/>
          <p:cNvSpPr>
            <a:spLocks noGrp="1"/>
          </p:cNvSpPr>
          <p:nvPr>
            <p:ph type="subTitle"/>
          </p:nvPr>
        </p:nvSpPr>
        <p:spPr>
          <a:xfrm>
            <a:off x="3854880" y="3582360"/>
            <a:ext cx="1393920" cy="415800"/>
          </a:xfrm>
          <a:prstGeom prst="rect">
            <a:avLst/>
          </a:prstGeom>
          <a:noFill/>
          <a:ln w="0">
            <a:noFill/>
          </a:ln>
        </p:spPr>
        <p:txBody>
          <a:bodyPr tIns="91440" bIns="91440" anchor="t">
            <a:noAutofit/>
          </a:bodyPr>
          <a:p>
            <a:pPr algn="ctr">
              <a:lnSpc>
                <a:spcPct val="100000"/>
              </a:lnSpc>
              <a:buNone/>
              <a:tabLst>
                <a:tab algn="l" pos="0"/>
              </a:tabLst>
            </a:pPr>
            <a:r>
              <a:rPr b="0" lang="fr-FR" sz="900" spc="-1" strike="noStrike">
                <a:solidFill>
                  <a:srgbClr val="ffffff"/>
                </a:solidFill>
                <a:latin typeface="Roboto Light"/>
                <a:ea typeface="Roboto Light"/>
              </a:rPr>
              <a:t>Récupérer les auteurs et le contenu des articles</a:t>
            </a:r>
            <a:endParaRPr b="0" lang="fr-FR" sz="900" spc="-1" strike="noStrike">
              <a:latin typeface="Arial"/>
            </a:endParaRPr>
          </a:p>
        </p:txBody>
      </p:sp>
      <p:sp>
        <p:nvSpPr>
          <p:cNvPr id="600" name="PlaceHolder 3"/>
          <p:cNvSpPr>
            <a:spLocks noGrp="1"/>
          </p:cNvSpPr>
          <p:nvPr>
            <p:ph type="subTitle"/>
          </p:nvPr>
        </p:nvSpPr>
        <p:spPr>
          <a:xfrm>
            <a:off x="5795640" y="3591360"/>
            <a:ext cx="1393920" cy="415800"/>
          </a:xfrm>
          <a:prstGeom prst="rect">
            <a:avLst/>
          </a:prstGeom>
          <a:noFill/>
          <a:ln w="0">
            <a:noFill/>
          </a:ln>
        </p:spPr>
        <p:txBody>
          <a:bodyPr tIns="91440" bIns="91440" anchor="t">
            <a:noAutofit/>
          </a:bodyPr>
          <a:p>
            <a:pPr algn="ctr">
              <a:lnSpc>
                <a:spcPct val="100000"/>
              </a:lnSpc>
              <a:buNone/>
              <a:tabLst>
                <a:tab algn="l" pos="0"/>
              </a:tabLst>
            </a:pPr>
            <a:r>
              <a:rPr b="0" lang="fr-FR" sz="900" spc="-1" strike="noStrike">
                <a:solidFill>
                  <a:srgbClr val="ffffff"/>
                </a:solidFill>
                <a:latin typeface="Roboto Light"/>
                <a:ea typeface="Roboto Light"/>
              </a:rPr>
              <a:t>Créé une interface pour manipuler ces informations</a:t>
            </a:r>
            <a:endParaRPr b="0" lang="fr-FR" sz="900" spc="-1" strike="noStrike">
              <a:latin typeface="Arial"/>
            </a:endParaRPr>
          </a:p>
        </p:txBody>
      </p:sp>
      <p:sp>
        <p:nvSpPr>
          <p:cNvPr id="601" name="PlaceHolder 4"/>
          <p:cNvSpPr>
            <a:spLocks noGrp="1"/>
          </p:cNvSpPr>
          <p:nvPr>
            <p:ph type="subTitle"/>
          </p:nvPr>
        </p:nvSpPr>
        <p:spPr>
          <a:xfrm>
            <a:off x="1916280" y="3550680"/>
            <a:ext cx="1393920" cy="415800"/>
          </a:xfrm>
          <a:prstGeom prst="rect">
            <a:avLst/>
          </a:prstGeom>
          <a:noFill/>
          <a:ln w="0">
            <a:noFill/>
          </a:ln>
        </p:spPr>
        <p:txBody>
          <a:bodyPr tIns="91440" bIns="91440" anchor="t">
            <a:noAutofit/>
          </a:bodyPr>
          <a:p>
            <a:pPr algn="ctr">
              <a:lnSpc>
                <a:spcPct val="100000"/>
              </a:lnSpc>
              <a:buNone/>
              <a:tabLst>
                <a:tab algn="l" pos="0"/>
              </a:tabLst>
            </a:pPr>
            <a:r>
              <a:rPr b="0" lang="fr-FR" sz="1000" spc="-1" strike="noStrike">
                <a:solidFill>
                  <a:srgbClr val="ffffff"/>
                </a:solidFill>
                <a:latin typeface="Roboto Light"/>
                <a:ea typeface="Roboto Light"/>
              </a:rPr>
              <a:t>Récupérer toutes les Url des articles</a:t>
            </a:r>
            <a:endParaRPr b="0" lang="fr-FR" sz="1000" spc="-1" strike="noStrike">
              <a:latin typeface="Arial"/>
            </a:endParaRPr>
          </a:p>
        </p:txBody>
      </p:sp>
      <p:sp>
        <p:nvSpPr>
          <p:cNvPr id="602" name="Google Shape;326;p6"/>
          <p:cNvSpPr/>
          <p:nvPr/>
        </p:nvSpPr>
        <p:spPr>
          <a:xfrm>
            <a:off x="1916640" y="3187800"/>
            <a:ext cx="1432080" cy="227880"/>
          </a:xfrm>
          <a:custGeom>
            <a:avLst/>
            <a:gdLst/>
            <a:ahLst/>
            <a:rect l="l" t="t" r="r" b="b"/>
            <a:pathLst>
              <a:path w="76189" h="14659">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w="0">
            <a:noFill/>
          </a:ln>
        </p:spPr>
        <p:style>
          <a:lnRef idx="0"/>
          <a:fillRef idx="0"/>
          <a:effectRef idx="0"/>
          <a:fontRef idx="minor"/>
        </p:style>
      </p:sp>
      <p:sp>
        <p:nvSpPr>
          <p:cNvPr id="603" name="Google Shape;327;p6"/>
          <p:cNvSpPr/>
          <p:nvPr/>
        </p:nvSpPr>
        <p:spPr>
          <a:xfrm>
            <a:off x="2118240" y="2035800"/>
            <a:ext cx="1028160" cy="749880"/>
          </a:xfrm>
          <a:custGeom>
            <a:avLst/>
            <a:gdLst/>
            <a:ahLst/>
            <a:rect l="l" t="t" r="r" b="b"/>
            <a:pathLst>
              <a:path w="54714" h="4818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w="0">
            <a:noFill/>
          </a:ln>
        </p:spPr>
        <p:style>
          <a:lnRef idx="0"/>
          <a:fillRef idx="0"/>
          <a:effectRef idx="0"/>
          <a:fontRef idx="minor"/>
        </p:style>
      </p:sp>
      <p:sp>
        <p:nvSpPr>
          <p:cNvPr id="604" name="Google Shape;328;p6"/>
          <p:cNvSpPr/>
          <p:nvPr/>
        </p:nvSpPr>
        <p:spPr>
          <a:xfrm>
            <a:off x="2613240" y="2421720"/>
            <a:ext cx="39600" cy="758160"/>
          </a:xfrm>
          <a:custGeom>
            <a:avLst/>
            <a:gdLst/>
            <a:ahLst/>
            <a:rect l="l" t="t" r="r" b="b"/>
            <a:pathLst>
              <a:path w="2132" h="48727">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w="0">
            <a:noFill/>
          </a:ln>
        </p:spPr>
        <p:style>
          <a:lnRef idx="0"/>
          <a:fillRef idx="0"/>
          <a:effectRef idx="0"/>
          <a:fontRef idx="minor"/>
        </p:style>
      </p:sp>
      <p:sp>
        <p:nvSpPr>
          <p:cNvPr id="605" name="Google Shape;329;p6"/>
          <p:cNvSpPr/>
          <p:nvPr/>
        </p:nvSpPr>
        <p:spPr>
          <a:xfrm>
            <a:off x="2269080" y="2122560"/>
            <a:ext cx="727200" cy="530640"/>
          </a:xfrm>
          <a:custGeom>
            <a:avLst/>
            <a:gdLst/>
            <a:ahLst/>
            <a:rect l="l" t="t" r="r" b="b"/>
            <a:pathLst>
              <a:path w="38692" h="34098">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w="0">
            <a:noFill/>
          </a:ln>
        </p:spPr>
        <p:style>
          <a:lnRef idx="0"/>
          <a:fillRef idx="0"/>
          <a:effectRef idx="0"/>
          <a:fontRef idx="minor"/>
        </p:style>
      </p:sp>
      <p:sp>
        <p:nvSpPr>
          <p:cNvPr id="606" name="Google Shape;330;p6"/>
          <p:cNvSpPr/>
          <p:nvPr/>
        </p:nvSpPr>
        <p:spPr>
          <a:xfrm>
            <a:off x="2177640" y="2109240"/>
            <a:ext cx="795960" cy="564480"/>
          </a:xfrm>
          <a:custGeom>
            <a:avLst/>
            <a:gdLst/>
            <a:ahLst/>
            <a:rect l="l" t="t" r="r" b="b"/>
            <a:pathLst>
              <a:path w="42356" h="36282">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w="0">
            <a:noFill/>
          </a:ln>
        </p:spPr>
        <p:style>
          <a:lnRef idx="0"/>
          <a:fillRef idx="0"/>
          <a:effectRef idx="0"/>
          <a:fontRef idx="minor"/>
        </p:style>
      </p:sp>
      <p:sp>
        <p:nvSpPr>
          <p:cNvPr id="607" name="Google Shape;331;p6"/>
          <p:cNvSpPr/>
          <p:nvPr/>
        </p:nvSpPr>
        <p:spPr>
          <a:xfrm>
            <a:off x="4057560" y="2035800"/>
            <a:ext cx="1028160" cy="749880"/>
          </a:xfrm>
          <a:custGeom>
            <a:avLst/>
            <a:gdLst/>
            <a:ahLst/>
            <a:rect l="l" t="t" r="r" b="b"/>
            <a:pathLst>
              <a:path w="54714" h="4818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w="0">
            <a:noFill/>
          </a:ln>
        </p:spPr>
        <p:style>
          <a:lnRef idx="0"/>
          <a:fillRef idx="0"/>
          <a:effectRef idx="0"/>
          <a:fontRef idx="minor"/>
        </p:style>
      </p:sp>
      <p:sp>
        <p:nvSpPr>
          <p:cNvPr id="608" name="Google Shape;332;p6"/>
          <p:cNvSpPr/>
          <p:nvPr/>
        </p:nvSpPr>
        <p:spPr>
          <a:xfrm>
            <a:off x="3854880" y="3187800"/>
            <a:ext cx="1433520" cy="227880"/>
          </a:xfrm>
          <a:custGeom>
            <a:avLst/>
            <a:gdLst/>
            <a:ahLst/>
            <a:rect l="l" t="t" r="r" b="b"/>
            <a:pathLst>
              <a:path w="76275" h="14659">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w="0">
            <a:noFill/>
          </a:ln>
        </p:spPr>
        <p:style>
          <a:lnRef idx="0"/>
          <a:fillRef idx="0"/>
          <a:effectRef idx="0"/>
          <a:fontRef idx="minor"/>
        </p:style>
      </p:sp>
      <p:sp>
        <p:nvSpPr>
          <p:cNvPr id="609" name="Google Shape;333;p6"/>
          <p:cNvSpPr/>
          <p:nvPr/>
        </p:nvSpPr>
        <p:spPr>
          <a:xfrm>
            <a:off x="4551840" y="2421720"/>
            <a:ext cx="39600" cy="758160"/>
          </a:xfrm>
          <a:custGeom>
            <a:avLst/>
            <a:gdLst/>
            <a:ahLst/>
            <a:rect l="l" t="t" r="r" b="b"/>
            <a:pathLst>
              <a:path w="2132" h="48727">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w="0">
            <a:noFill/>
          </a:ln>
        </p:spPr>
        <p:style>
          <a:lnRef idx="0"/>
          <a:fillRef idx="0"/>
          <a:effectRef idx="0"/>
          <a:fontRef idx="minor"/>
        </p:style>
      </p:sp>
      <p:sp>
        <p:nvSpPr>
          <p:cNvPr id="610" name="Google Shape;334;p6"/>
          <p:cNvSpPr/>
          <p:nvPr/>
        </p:nvSpPr>
        <p:spPr>
          <a:xfrm>
            <a:off x="4207320" y="2122560"/>
            <a:ext cx="727200" cy="530640"/>
          </a:xfrm>
          <a:custGeom>
            <a:avLst/>
            <a:gdLst/>
            <a:ahLst/>
            <a:rect l="l" t="t" r="r" b="b"/>
            <a:pathLst>
              <a:path w="38692" h="34096">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w="0">
            <a:noFill/>
          </a:ln>
        </p:spPr>
        <p:style>
          <a:lnRef idx="0"/>
          <a:fillRef idx="0"/>
          <a:effectRef idx="0"/>
          <a:fontRef idx="minor"/>
        </p:style>
      </p:sp>
      <p:sp>
        <p:nvSpPr>
          <p:cNvPr id="611" name="Google Shape;335;p6"/>
          <p:cNvSpPr/>
          <p:nvPr/>
        </p:nvSpPr>
        <p:spPr>
          <a:xfrm>
            <a:off x="4116240" y="2109240"/>
            <a:ext cx="795960" cy="564480"/>
          </a:xfrm>
          <a:custGeom>
            <a:avLst/>
            <a:gdLst/>
            <a:ahLst/>
            <a:rect l="l" t="t" r="r" b="b"/>
            <a:pathLst>
              <a:path w="42356" h="36282">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w="0">
            <a:noFill/>
          </a:ln>
        </p:spPr>
        <p:style>
          <a:lnRef idx="0"/>
          <a:fillRef idx="0"/>
          <a:effectRef idx="0"/>
          <a:fontRef idx="minor"/>
        </p:style>
      </p:sp>
      <p:sp>
        <p:nvSpPr>
          <p:cNvPr id="612" name="Google Shape;336;p6"/>
          <p:cNvSpPr/>
          <p:nvPr/>
        </p:nvSpPr>
        <p:spPr>
          <a:xfrm>
            <a:off x="5793480" y="3187800"/>
            <a:ext cx="1433520" cy="227880"/>
          </a:xfrm>
          <a:custGeom>
            <a:avLst/>
            <a:gdLst/>
            <a:ahLst/>
            <a:rect l="l" t="t" r="r" b="b"/>
            <a:pathLst>
              <a:path w="76275" h="14659">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w="0">
            <a:noFill/>
          </a:ln>
        </p:spPr>
        <p:style>
          <a:lnRef idx="0"/>
          <a:fillRef idx="0"/>
          <a:effectRef idx="0"/>
          <a:fontRef idx="minor"/>
        </p:style>
      </p:sp>
      <p:sp>
        <p:nvSpPr>
          <p:cNvPr id="613" name="Google Shape;337;p6"/>
          <p:cNvSpPr/>
          <p:nvPr/>
        </p:nvSpPr>
        <p:spPr>
          <a:xfrm>
            <a:off x="5990760" y="2035800"/>
            <a:ext cx="1028160" cy="749880"/>
          </a:xfrm>
          <a:custGeom>
            <a:avLst/>
            <a:gdLst/>
            <a:ahLst/>
            <a:rect l="l" t="t" r="r" b="b"/>
            <a:pathLst>
              <a:path w="54714" h="4818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w="0">
            <a:noFill/>
          </a:ln>
        </p:spPr>
        <p:style>
          <a:lnRef idx="0"/>
          <a:fillRef idx="0"/>
          <a:effectRef idx="0"/>
          <a:fontRef idx="minor"/>
        </p:style>
      </p:sp>
      <p:sp>
        <p:nvSpPr>
          <p:cNvPr id="614" name="Google Shape;338;p6"/>
          <p:cNvSpPr/>
          <p:nvPr/>
        </p:nvSpPr>
        <p:spPr>
          <a:xfrm>
            <a:off x="6490440" y="2421720"/>
            <a:ext cx="39600" cy="758160"/>
          </a:xfrm>
          <a:custGeom>
            <a:avLst/>
            <a:gdLst/>
            <a:ahLst/>
            <a:rect l="l" t="t" r="r" b="b"/>
            <a:pathLst>
              <a:path w="2131" h="48727">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w="0">
            <a:noFill/>
          </a:ln>
        </p:spPr>
        <p:style>
          <a:lnRef idx="0"/>
          <a:fillRef idx="0"/>
          <a:effectRef idx="0"/>
          <a:fontRef idx="minor"/>
        </p:style>
      </p:sp>
      <p:sp>
        <p:nvSpPr>
          <p:cNvPr id="615" name="Google Shape;339;p6"/>
          <p:cNvSpPr/>
          <p:nvPr/>
        </p:nvSpPr>
        <p:spPr>
          <a:xfrm>
            <a:off x="6147720" y="2122560"/>
            <a:ext cx="725400" cy="530640"/>
          </a:xfrm>
          <a:custGeom>
            <a:avLst/>
            <a:gdLst/>
            <a:ahLst/>
            <a:rect l="l" t="t" r="r" b="b"/>
            <a:pathLst>
              <a:path w="38607" h="34096">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w="0">
            <a:noFill/>
          </a:ln>
        </p:spPr>
        <p:style>
          <a:lnRef idx="0"/>
          <a:fillRef idx="0"/>
          <a:effectRef idx="0"/>
          <a:fontRef idx="minor"/>
        </p:style>
      </p:sp>
      <p:sp>
        <p:nvSpPr>
          <p:cNvPr id="616" name="Google Shape;340;p6"/>
          <p:cNvSpPr/>
          <p:nvPr/>
        </p:nvSpPr>
        <p:spPr>
          <a:xfrm>
            <a:off x="6056280" y="2109240"/>
            <a:ext cx="794160" cy="564480"/>
          </a:xfrm>
          <a:custGeom>
            <a:avLst/>
            <a:gdLst/>
            <a:ahLst/>
            <a:rect l="l" t="t" r="r" b="b"/>
            <a:pathLst>
              <a:path w="42271" h="36282">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w="0">
            <a:noFill/>
          </a:ln>
        </p:spPr>
        <p:style>
          <a:lnRef idx="0"/>
          <a:fillRef idx="0"/>
          <a:effectRef idx="0"/>
          <a:fontRef idx="minor"/>
        </p:style>
      </p:sp>
      <p:grpSp>
        <p:nvGrpSpPr>
          <p:cNvPr id="617" name="Google Shape;341;p6"/>
          <p:cNvGrpSpPr/>
          <p:nvPr/>
        </p:nvGrpSpPr>
        <p:grpSpPr>
          <a:xfrm>
            <a:off x="4410000" y="2246760"/>
            <a:ext cx="317160" cy="262800"/>
            <a:chOff x="4410000" y="2246760"/>
            <a:chExt cx="317160" cy="262800"/>
          </a:xfrm>
        </p:grpSpPr>
        <p:sp>
          <p:nvSpPr>
            <p:cNvPr id="618" name="Google Shape;342;p6"/>
            <p:cNvSpPr/>
            <p:nvPr/>
          </p:nvSpPr>
          <p:spPr>
            <a:xfrm>
              <a:off x="4410000" y="2386080"/>
              <a:ext cx="150480" cy="123480"/>
            </a:xfrm>
            <a:custGeom>
              <a:avLst/>
              <a:gdLst/>
              <a:ahLst/>
              <a:rect l="l" t="t" r="r" b="b"/>
              <a:pathLst>
                <a:path w="98970" h="98252">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w="0">
              <a:noFill/>
            </a:ln>
          </p:spPr>
          <p:style>
            <a:lnRef idx="0"/>
            <a:fillRef idx="0"/>
            <a:effectRef idx="0"/>
            <a:fontRef idx="minor"/>
          </p:style>
        </p:sp>
        <p:sp>
          <p:nvSpPr>
            <p:cNvPr id="619" name="Google Shape;343;p6"/>
            <p:cNvSpPr/>
            <p:nvPr/>
          </p:nvSpPr>
          <p:spPr>
            <a:xfrm>
              <a:off x="4579200" y="2386080"/>
              <a:ext cx="147960" cy="123480"/>
            </a:xfrm>
            <a:custGeom>
              <a:avLst/>
              <a:gdLst/>
              <a:ahLst/>
              <a:rect l="l" t="t" r="r" b="b"/>
              <a:pathLst>
                <a:path w="97469" h="98154">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w="0">
              <a:noFill/>
            </a:ln>
          </p:spPr>
          <p:style>
            <a:lnRef idx="0"/>
            <a:fillRef idx="0"/>
            <a:effectRef idx="0"/>
            <a:fontRef idx="minor"/>
          </p:style>
        </p:sp>
        <p:sp>
          <p:nvSpPr>
            <p:cNvPr id="620" name="Google Shape;344;p6"/>
            <p:cNvSpPr/>
            <p:nvPr/>
          </p:nvSpPr>
          <p:spPr>
            <a:xfrm>
              <a:off x="4410000" y="2246760"/>
              <a:ext cx="150480" cy="123480"/>
            </a:xfrm>
            <a:custGeom>
              <a:avLst/>
              <a:gdLst/>
              <a:ahLst/>
              <a:rect l="l" t="t" r="r" b="b"/>
              <a:pathLst>
                <a:path w="98970" h="98252">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w="0">
              <a:noFill/>
            </a:ln>
          </p:spPr>
          <p:style>
            <a:lnRef idx="0"/>
            <a:fillRef idx="0"/>
            <a:effectRef idx="0"/>
            <a:fontRef idx="minor"/>
          </p:style>
        </p:sp>
        <p:sp>
          <p:nvSpPr>
            <p:cNvPr id="621" name="Google Shape;345;p6"/>
            <p:cNvSpPr/>
            <p:nvPr/>
          </p:nvSpPr>
          <p:spPr>
            <a:xfrm>
              <a:off x="4579200" y="2246760"/>
              <a:ext cx="147960" cy="123480"/>
            </a:xfrm>
            <a:custGeom>
              <a:avLst/>
              <a:gdLst/>
              <a:ahLst/>
              <a:rect l="l" t="t" r="r" b="b"/>
              <a:pathLst>
                <a:path w="97469" h="98155">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w="0">
              <a:noFill/>
            </a:ln>
          </p:spPr>
          <p:style>
            <a:lnRef idx="0"/>
            <a:fillRef idx="0"/>
            <a:effectRef idx="0"/>
            <a:fontRef idx="minor"/>
          </p:style>
        </p:sp>
        <p:sp>
          <p:nvSpPr>
            <p:cNvPr id="622" name="Google Shape;346;p6"/>
            <p:cNvSpPr/>
            <p:nvPr/>
          </p:nvSpPr>
          <p:spPr>
            <a:xfrm>
              <a:off x="4523400" y="2361960"/>
              <a:ext cx="41040" cy="35640"/>
            </a:xfrm>
            <a:custGeom>
              <a:avLst/>
              <a:gdLst/>
              <a:ahLst/>
              <a:rect l="l" t="t" r="r" b="b"/>
              <a:pathLst>
                <a:path w="27238" h="28608">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w="0">
              <a:noFill/>
            </a:ln>
          </p:spPr>
          <p:style>
            <a:lnRef idx="0"/>
            <a:fillRef idx="0"/>
            <a:effectRef idx="0"/>
            <a:fontRef idx="minor"/>
          </p:style>
        </p:sp>
        <p:sp>
          <p:nvSpPr>
            <p:cNvPr id="623" name="Google Shape;347;p6"/>
            <p:cNvSpPr/>
            <p:nvPr/>
          </p:nvSpPr>
          <p:spPr>
            <a:xfrm>
              <a:off x="4569840" y="2361960"/>
              <a:ext cx="46800" cy="34920"/>
            </a:xfrm>
            <a:custGeom>
              <a:avLst/>
              <a:gdLst/>
              <a:ahLst/>
              <a:rect l="l" t="t" r="r" b="b"/>
              <a:pathLst>
                <a:path w="31055" h="27956">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w="0">
              <a:noFill/>
            </a:ln>
          </p:spPr>
          <p:style>
            <a:lnRef idx="0"/>
            <a:fillRef idx="0"/>
            <a:effectRef idx="0"/>
            <a:fontRef idx="minor"/>
          </p:style>
        </p:sp>
      </p:grpSp>
      <p:sp>
        <p:nvSpPr>
          <p:cNvPr id="624" name="Google Shape;348;p6"/>
          <p:cNvSpPr/>
          <p:nvPr/>
        </p:nvSpPr>
        <p:spPr>
          <a:xfrm>
            <a:off x="6363720" y="2228760"/>
            <a:ext cx="317160" cy="262440"/>
          </a:xfrm>
          <a:custGeom>
            <a:avLst/>
            <a:gdLst/>
            <a:ahLst/>
            <a:rect l="l" t="t" r="r" b="b"/>
            <a:pathLst>
              <a:path w="187325" h="187325">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accent1"/>
          </a:solidFill>
          <a:ln w="0">
            <a:noFill/>
          </a:ln>
        </p:spPr>
        <p:style>
          <a:lnRef idx="0"/>
          <a:fillRef idx="0"/>
          <a:effectRef idx="0"/>
          <a:fontRef idx="minor"/>
        </p:style>
      </p:sp>
      <p:sp>
        <p:nvSpPr>
          <p:cNvPr id="625" name="Google Shape;349;p6"/>
          <p:cNvSpPr/>
          <p:nvPr/>
        </p:nvSpPr>
        <p:spPr>
          <a:xfrm>
            <a:off x="311760" y="1191600"/>
            <a:ext cx="852012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sp>
        <p:nvSpPr>
          <p:cNvPr id="626" name="Google Shape;350;p6"/>
          <p:cNvSpPr/>
          <p:nvPr/>
        </p:nvSpPr>
        <p:spPr>
          <a:xfrm>
            <a:off x="2415240" y="2164320"/>
            <a:ext cx="434160" cy="419040"/>
          </a:xfrm>
          <a:custGeom>
            <a:avLst/>
            <a:gdLst/>
            <a:ahLst/>
            <a:rect l="l" t="t" r="r" b="b"/>
            <a:pathLst>
              <a:path w="12074" h="11646">
                <a:moveTo>
                  <a:pt x="10001" y="2714"/>
                </a:moveTo>
                <a:cubicBezTo>
                  <a:pt x="10213" y="2714"/>
                  <a:pt x="10440" y="2904"/>
                  <a:pt x="10341" y="3182"/>
                </a:cubicBezTo>
                <a:lnTo>
                  <a:pt x="9332" y="5923"/>
                </a:lnTo>
                <a:cubicBezTo>
                  <a:pt x="9269" y="6065"/>
                  <a:pt x="9143" y="6136"/>
                  <a:pt x="9017" y="6136"/>
                </a:cubicBezTo>
                <a:cubicBezTo>
                  <a:pt x="8891" y="6136"/>
                  <a:pt x="8765" y="6065"/>
                  <a:pt x="8702" y="5923"/>
                </a:cubicBezTo>
                <a:lnTo>
                  <a:pt x="7978" y="4033"/>
                </a:lnTo>
                <a:lnTo>
                  <a:pt x="7285" y="5923"/>
                </a:lnTo>
                <a:cubicBezTo>
                  <a:pt x="7222" y="6065"/>
                  <a:pt x="7080" y="6136"/>
                  <a:pt x="6946" y="6136"/>
                </a:cubicBezTo>
                <a:cubicBezTo>
                  <a:pt x="6812" y="6136"/>
                  <a:pt x="6686" y="6065"/>
                  <a:pt x="6655" y="5923"/>
                </a:cubicBezTo>
                <a:lnTo>
                  <a:pt x="5615" y="3182"/>
                </a:lnTo>
                <a:cubicBezTo>
                  <a:pt x="5516" y="2904"/>
                  <a:pt x="5729" y="2714"/>
                  <a:pt x="5941" y="2714"/>
                </a:cubicBezTo>
                <a:cubicBezTo>
                  <a:pt x="6064" y="2714"/>
                  <a:pt x="6187" y="2779"/>
                  <a:pt x="6245" y="2930"/>
                </a:cubicBezTo>
                <a:lnTo>
                  <a:pt x="6970" y="4820"/>
                </a:lnTo>
                <a:lnTo>
                  <a:pt x="7663" y="2930"/>
                </a:lnTo>
                <a:cubicBezTo>
                  <a:pt x="7726" y="2804"/>
                  <a:pt x="7867" y="2741"/>
                  <a:pt x="8001" y="2741"/>
                </a:cubicBezTo>
                <a:cubicBezTo>
                  <a:pt x="8135" y="2741"/>
                  <a:pt x="8261" y="2804"/>
                  <a:pt x="8293" y="2930"/>
                </a:cubicBezTo>
                <a:lnTo>
                  <a:pt x="9017" y="4820"/>
                </a:lnTo>
                <a:lnTo>
                  <a:pt x="9711" y="2930"/>
                </a:lnTo>
                <a:cubicBezTo>
                  <a:pt x="9757" y="2779"/>
                  <a:pt x="9877" y="2714"/>
                  <a:pt x="10001" y="2714"/>
                </a:cubicBezTo>
                <a:close/>
                <a:moveTo>
                  <a:pt x="7946" y="0"/>
                </a:moveTo>
                <a:cubicBezTo>
                  <a:pt x="5678" y="0"/>
                  <a:pt x="3851" y="1827"/>
                  <a:pt x="3851" y="4096"/>
                </a:cubicBezTo>
                <a:cubicBezTo>
                  <a:pt x="3851" y="5104"/>
                  <a:pt x="4197" y="6018"/>
                  <a:pt x="4827" y="6711"/>
                </a:cubicBezTo>
                <a:lnTo>
                  <a:pt x="4134" y="7435"/>
                </a:lnTo>
                <a:cubicBezTo>
                  <a:pt x="3981" y="7364"/>
                  <a:pt x="3827" y="7329"/>
                  <a:pt x="3678" y="7329"/>
                </a:cubicBezTo>
                <a:cubicBezTo>
                  <a:pt x="3431" y="7329"/>
                  <a:pt x="3197" y="7427"/>
                  <a:pt x="3000" y="7624"/>
                </a:cubicBezTo>
                <a:lnTo>
                  <a:pt x="732" y="9861"/>
                </a:lnTo>
                <a:cubicBezTo>
                  <a:pt x="0" y="10593"/>
                  <a:pt x="722" y="11645"/>
                  <a:pt x="1524" y="11645"/>
                </a:cubicBezTo>
                <a:cubicBezTo>
                  <a:pt x="1758" y="11645"/>
                  <a:pt x="1999" y="11555"/>
                  <a:pt x="2212" y="11342"/>
                </a:cubicBezTo>
                <a:lnTo>
                  <a:pt x="4449" y="9074"/>
                </a:lnTo>
                <a:cubicBezTo>
                  <a:pt x="4764" y="8759"/>
                  <a:pt x="4796" y="8286"/>
                  <a:pt x="4638" y="7939"/>
                </a:cubicBezTo>
                <a:lnTo>
                  <a:pt x="5363" y="7246"/>
                </a:lnTo>
                <a:cubicBezTo>
                  <a:pt x="6056" y="7813"/>
                  <a:pt x="7001" y="8223"/>
                  <a:pt x="7978" y="8223"/>
                </a:cubicBezTo>
                <a:cubicBezTo>
                  <a:pt x="10278" y="8223"/>
                  <a:pt x="12073" y="6364"/>
                  <a:pt x="12073" y="4127"/>
                </a:cubicBezTo>
                <a:cubicBezTo>
                  <a:pt x="12073" y="1796"/>
                  <a:pt x="10246" y="0"/>
                  <a:pt x="7946" y="0"/>
                </a:cubicBezTo>
                <a:close/>
              </a:path>
            </a:pathLst>
          </a:custGeom>
          <a:solidFill>
            <a:srgbClr val="5f7d95"/>
          </a:solidFill>
          <a:ln w="9525">
            <a:solidFill>
              <a:srgbClr val="48ffd5"/>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627" name="Google Shape;355;p7"/>
          <p:cNvSpPr/>
          <p:nvPr/>
        </p:nvSpPr>
        <p:spPr>
          <a:xfrm>
            <a:off x="1336320" y="3304800"/>
            <a:ext cx="2326320" cy="380520"/>
          </a:xfrm>
          <a:prstGeom prst="homePlate">
            <a:avLst>
              <a:gd name="adj" fmla="val 50000"/>
            </a:avLst>
          </a:prstGeom>
          <a:solidFill>
            <a:schemeClr val="accent1"/>
          </a:solidFill>
          <a:ln w="0">
            <a:noFill/>
          </a:ln>
        </p:spPr>
        <p:style>
          <a:lnRef idx="0"/>
          <a:fillRef idx="0"/>
          <a:effectRef idx="0"/>
          <a:fontRef idx="minor"/>
        </p:style>
      </p:sp>
      <p:sp>
        <p:nvSpPr>
          <p:cNvPr id="628" name="Google Shape;356;p7"/>
          <p:cNvSpPr/>
          <p:nvPr/>
        </p:nvSpPr>
        <p:spPr>
          <a:xfrm>
            <a:off x="1336320" y="2603520"/>
            <a:ext cx="2326320" cy="380520"/>
          </a:xfrm>
          <a:prstGeom prst="homePlate">
            <a:avLst>
              <a:gd name="adj" fmla="val 50000"/>
            </a:avLst>
          </a:prstGeom>
          <a:solidFill>
            <a:schemeClr val="accent1"/>
          </a:solidFill>
          <a:ln w="0">
            <a:noFill/>
          </a:ln>
        </p:spPr>
        <p:style>
          <a:lnRef idx="0"/>
          <a:fillRef idx="0"/>
          <a:effectRef idx="0"/>
          <a:fontRef idx="minor"/>
        </p:style>
      </p:sp>
      <p:sp>
        <p:nvSpPr>
          <p:cNvPr id="629" name="Google Shape;357;p7"/>
          <p:cNvSpPr/>
          <p:nvPr/>
        </p:nvSpPr>
        <p:spPr>
          <a:xfrm>
            <a:off x="1336320" y="1902240"/>
            <a:ext cx="2326320" cy="380520"/>
          </a:xfrm>
          <a:prstGeom prst="homePlate">
            <a:avLst>
              <a:gd name="adj" fmla="val 50000"/>
            </a:avLst>
          </a:prstGeom>
          <a:solidFill>
            <a:schemeClr val="accent1"/>
          </a:solidFill>
          <a:ln w="0">
            <a:noFill/>
          </a:ln>
        </p:spPr>
        <p:style>
          <a:lnRef idx="0"/>
          <a:fillRef idx="0"/>
          <a:effectRef idx="0"/>
          <a:fontRef idx="minor"/>
        </p:style>
      </p:sp>
      <p:sp>
        <p:nvSpPr>
          <p:cNvPr id="630" name="PlaceHolder 1"/>
          <p:cNvSpPr>
            <a:spLocks noGrp="1"/>
          </p:cNvSpPr>
          <p:nvPr>
            <p:ph type="title"/>
          </p:nvPr>
        </p:nvSpPr>
        <p:spPr>
          <a:xfrm>
            <a:off x="159840" y="637920"/>
            <a:ext cx="8823960" cy="606240"/>
          </a:xfrm>
          <a:prstGeom prst="rect">
            <a:avLst/>
          </a:prstGeom>
          <a:noFill/>
          <a:ln w="0">
            <a:noFill/>
          </a:ln>
        </p:spPr>
        <p:txBody>
          <a:bodyPr tIns="91440" bIns="91440" anchor="b">
            <a:noAutofit/>
          </a:bodyPr>
          <a:p>
            <a:pPr algn="ctr">
              <a:lnSpc>
                <a:spcPct val="100000"/>
              </a:lnSpc>
              <a:buNone/>
              <a:tabLst>
                <a:tab algn="l" pos="0"/>
              </a:tabLst>
            </a:pPr>
            <a:r>
              <a:rPr b="0" lang="fr-FR" sz="3000" spc="-1" strike="noStrike">
                <a:solidFill>
                  <a:srgbClr val="ffffff"/>
                </a:solidFill>
                <a:latin typeface="Roboto Black"/>
                <a:ea typeface="Roboto Black"/>
              </a:rPr>
              <a:t>Implémenter différents algorithmes de comparaison</a:t>
            </a:r>
            <a:endParaRPr b="0" lang="fr-FR" sz="3000" spc="-1" strike="noStrike">
              <a:solidFill>
                <a:srgbClr val="000000"/>
              </a:solidFill>
              <a:latin typeface="Arial"/>
            </a:endParaRPr>
          </a:p>
        </p:txBody>
      </p:sp>
      <p:sp>
        <p:nvSpPr>
          <p:cNvPr id="631" name="PlaceHolder 2"/>
          <p:cNvSpPr>
            <a:spLocks noGrp="1"/>
          </p:cNvSpPr>
          <p:nvPr>
            <p:ph type="title"/>
          </p:nvPr>
        </p:nvSpPr>
        <p:spPr>
          <a:xfrm>
            <a:off x="1558080" y="2088000"/>
            <a:ext cx="2075760" cy="195840"/>
          </a:xfrm>
          <a:prstGeom prst="rect">
            <a:avLst/>
          </a:prstGeom>
          <a:noFill/>
          <a:ln w="0">
            <a:noFill/>
          </a:ln>
        </p:spPr>
        <p:txBody>
          <a:bodyPr tIns="91440" bIns="91440" anchor="b">
            <a:noAutofit/>
          </a:bodyPr>
          <a:p>
            <a:pPr>
              <a:lnSpc>
                <a:spcPct val="100000"/>
              </a:lnSpc>
              <a:buNone/>
              <a:tabLst>
                <a:tab algn="l" pos="0"/>
              </a:tabLst>
            </a:pPr>
            <a:r>
              <a:rPr b="0" lang="fr-FR" sz="1100" spc="-1" strike="noStrike">
                <a:solidFill>
                  <a:srgbClr val="000000"/>
                </a:solidFill>
                <a:latin typeface="Roboto Black"/>
                <a:ea typeface="Roboto Black"/>
              </a:rPr>
              <a:t>Jaccard</a:t>
            </a:r>
            <a:endParaRPr b="0" lang="fr-FR" sz="1100" spc="-1" strike="noStrike">
              <a:solidFill>
                <a:srgbClr val="000000"/>
              </a:solidFill>
              <a:latin typeface="Arial"/>
            </a:endParaRPr>
          </a:p>
        </p:txBody>
      </p:sp>
      <p:sp>
        <p:nvSpPr>
          <p:cNvPr id="632" name="PlaceHolder 3"/>
          <p:cNvSpPr>
            <a:spLocks noGrp="1"/>
          </p:cNvSpPr>
          <p:nvPr>
            <p:ph type="title"/>
          </p:nvPr>
        </p:nvSpPr>
        <p:spPr>
          <a:xfrm>
            <a:off x="1558080" y="3490560"/>
            <a:ext cx="2075760" cy="195840"/>
          </a:xfrm>
          <a:prstGeom prst="rect">
            <a:avLst/>
          </a:prstGeom>
          <a:noFill/>
          <a:ln w="0">
            <a:noFill/>
          </a:ln>
        </p:spPr>
        <p:txBody>
          <a:bodyPr tIns="91440" bIns="91440" anchor="b">
            <a:noAutofit/>
          </a:bodyPr>
          <a:p>
            <a:pPr>
              <a:lnSpc>
                <a:spcPct val="100000"/>
              </a:lnSpc>
              <a:buNone/>
              <a:tabLst>
                <a:tab algn="l" pos="0"/>
              </a:tabLst>
            </a:pPr>
            <a:r>
              <a:rPr b="0" lang="fr-FR" sz="1100" spc="-1" strike="noStrike">
                <a:solidFill>
                  <a:srgbClr val="000000"/>
                </a:solidFill>
                <a:latin typeface="Roboto Black"/>
                <a:ea typeface="Roboto Black"/>
              </a:rPr>
              <a:t>Bibliothèque Difflib</a:t>
            </a:r>
            <a:endParaRPr b="0" lang="fr-FR" sz="1100" spc="-1" strike="noStrike">
              <a:solidFill>
                <a:srgbClr val="000000"/>
              </a:solidFill>
              <a:latin typeface="Arial"/>
            </a:endParaRPr>
          </a:p>
        </p:txBody>
      </p:sp>
      <p:sp>
        <p:nvSpPr>
          <p:cNvPr id="633" name="PlaceHolder 4"/>
          <p:cNvSpPr>
            <a:spLocks noGrp="1"/>
          </p:cNvSpPr>
          <p:nvPr>
            <p:ph type="title"/>
          </p:nvPr>
        </p:nvSpPr>
        <p:spPr>
          <a:xfrm>
            <a:off x="1558080" y="2789280"/>
            <a:ext cx="2075760" cy="195840"/>
          </a:xfrm>
          <a:prstGeom prst="rect">
            <a:avLst/>
          </a:prstGeom>
          <a:noFill/>
          <a:ln w="0">
            <a:noFill/>
          </a:ln>
        </p:spPr>
        <p:txBody>
          <a:bodyPr tIns="91440" bIns="91440" anchor="b">
            <a:noAutofit/>
          </a:bodyPr>
          <a:p>
            <a:pPr>
              <a:lnSpc>
                <a:spcPct val="100000"/>
              </a:lnSpc>
              <a:buNone/>
              <a:tabLst>
                <a:tab algn="l" pos="0"/>
              </a:tabLst>
            </a:pPr>
            <a:r>
              <a:rPr b="0" lang="fr-FR" sz="1100" spc="-1" strike="noStrike">
                <a:solidFill>
                  <a:srgbClr val="000000"/>
                </a:solidFill>
                <a:latin typeface="Roboto Black"/>
                <a:ea typeface="Roboto Black"/>
              </a:rPr>
              <a:t>Vecteurs cosinus</a:t>
            </a:r>
            <a:endParaRPr b="0" lang="fr-FR" sz="1100" spc="-1" strike="noStrike">
              <a:solidFill>
                <a:srgbClr val="000000"/>
              </a:solidFill>
              <a:latin typeface="Arial"/>
            </a:endParaRPr>
          </a:p>
        </p:txBody>
      </p:sp>
      <p:sp>
        <p:nvSpPr>
          <p:cNvPr id="634" name="Google Shape;362;p7"/>
          <p:cNvSpPr/>
          <p:nvPr/>
        </p:nvSpPr>
        <p:spPr>
          <a:xfrm>
            <a:off x="0" y="1197720"/>
            <a:ext cx="914364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sp>
        <p:nvSpPr>
          <p:cNvPr id="635" name="Google Shape;363;p7"/>
          <p:cNvSpPr/>
          <p:nvPr/>
        </p:nvSpPr>
        <p:spPr>
          <a:xfrm>
            <a:off x="820080" y="1880640"/>
            <a:ext cx="423720" cy="423720"/>
          </a:xfrm>
          <a:prstGeom prst="ellipse">
            <a:avLst/>
          </a:prstGeom>
          <a:solidFill>
            <a:schemeClr val="accent1"/>
          </a:solidFill>
          <a:ln w="0">
            <a:noFill/>
          </a:ln>
        </p:spPr>
        <p:style>
          <a:lnRef idx="0"/>
          <a:fillRef idx="0"/>
          <a:effectRef idx="0"/>
          <a:fontRef idx="minor"/>
        </p:style>
      </p:sp>
      <p:sp>
        <p:nvSpPr>
          <p:cNvPr id="636" name="Google Shape;364;p7"/>
          <p:cNvSpPr/>
          <p:nvPr/>
        </p:nvSpPr>
        <p:spPr>
          <a:xfrm>
            <a:off x="820080" y="2581920"/>
            <a:ext cx="423720" cy="423720"/>
          </a:xfrm>
          <a:prstGeom prst="ellipse">
            <a:avLst/>
          </a:prstGeom>
          <a:solidFill>
            <a:schemeClr val="accent1"/>
          </a:solidFill>
          <a:ln w="9525">
            <a:solidFill>
              <a:srgbClr val="48ffd5"/>
            </a:solidFill>
            <a:round/>
          </a:ln>
        </p:spPr>
        <p:style>
          <a:lnRef idx="0"/>
          <a:fillRef idx="0"/>
          <a:effectRef idx="0"/>
          <a:fontRef idx="minor"/>
        </p:style>
      </p:sp>
      <p:sp>
        <p:nvSpPr>
          <p:cNvPr id="637" name="Google Shape;365;p7"/>
          <p:cNvSpPr/>
          <p:nvPr/>
        </p:nvSpPr>
        <p:spPr>
          <a:xfrm>
            <a:off x="933120" y="1994400"/>
            <a:ext cx="196920" cy="195840"/>
          </a:xfrm>
          <a:custGeom>
            <a:avLst/>
            <a:gdLst/>
            <a:ahLst/>
            <a:rect l="l" t="t" r="r" b="b"/>
            <a:pathLst>
              <a:path w="86076" h="85619">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w="0">
            <a:noFill/>
          </a:ln>
        </p:spPr>
        <p:style>
          <a:lnRef idx="0"/>
          <a:fillRef idx="0"/>
          <a:effectRef idx="0"/>
          <a:fontRef idx="minor"/>
        </p:style>
      </p:sp>
      <p:sp>
        <p:nvSpPr>
          <p:cNvPr id="638" name="Google Shape;366;p7"/>
          <p:cNvSpPr/>
          <p:nvPr/>
        </p:nvSpPr>
        <p:spPr>
          <a:xfrm>
            <a:off x="820080" y="3283560"/>
            <a:ext cx="423720" cy="423720"/>
          </a:xfrm>
          <a:prstGeom prst="ellipse">
            <a:avLst/>
          </a:prstGeom>
          <a:solidFill>
            <a:schemeClr val="accent1"/>
          </a:solidFill>
          <a:ln w="0">
            <a:noFill/>
          </a:ln>
        </p:spPr>
        <p:style>
          <a:lnRef idx="0"/>
          <a:fillRef idx="0"/>
          <a:effectRef idx="0"/>
          <a:fontRef idx="minor"/>
        </p:style>
      </p:sp>
      <p:grpSp>
        <p:nvGrpSpPr>
          <p:cNvPr id="639" name="Google Shape;367;p7"/>
          <p:cNvGrpSpPr/>
          <p:nvPr/>
        </p:nvGrpSpPr>
        <p:grpSpPr>
          <a:xfrm>
            <a:off x="898560" y="3413520"/>
            <a:ext cx="265680" cy="163440"/>
            <a:chOff x="898560" y="3413520"/>
            <a:chExt cx="265680" cy="163440"/>
          </a:xfrm>
        </p:grpSpPr>
        <p:sp>
          <p:nvSpPr>
            <p:cNvPr id="640" name="Google Shape;368;p7"/>
            <p:cNvSpPr/>
            <p:nvPr/>
          </p:nvSpPr>
          <p:spPr>
            <a:xfrm>
              <a:off x="898560" y="3413520"/>
              <a:ext cx="166680" cy="163440"/>
            </a:xfrm>
            <a:custGeom>
              <a:avLst/>
              <a:gdLst/>
              <a:ahLst/>
              <a:rect l="l" t="t" r="r" b="b"/>
              <a:pathLst>
                <a:path w="55859" h="54785">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w="0">
              <a:noFill/>
            </a:ln>
          </p:spPr>
          <p:style>
            <a:lnRef idx="0"/>
            <a:fillRef idx="0"/>
            <a:effectRef idx="0"/>
            <a:fontRef idx="minor"/>
          </p:style>
        </p:sp>
        <p:sp>
          <p:nvSpPr>
            <p:cNvPr id="641" name="Google Shape;369;p7"/>
            <p:cNvSpPr/>
            <p:nvPr/>
          </p:nvSpPr>
          <p:spPr>
            <a:xfrm>
              <a:off x="1087920" y="3437280"/>
              <a:ext cx="76320" cy="139680"/>
            </a:xfrm>
            <a:custGeom>
              <a:avLst/>
              <a:gdLst/>
              <a:ahLst/>
              <a:rect l="l" t="t" r="r" b="b"/>
              <a:pathLst>
                <a:path w="25662" h="46868">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w="0">
              <a:noFill/>
            </a:ln>
          </p:spPr>
          <p:style>
            <a:lnRef idx="0"/>
            <a:fillRef idx="0"/>
            <a:effectRef idx="0"/>
            <a:fontRef idx="minor"/>
          </p:style>
        </p:sp>
      </p:grpSp>
      <p:sp>
        <p:nvSpPr>
          <p:cNvPr id="642" name="Google Shape;370;p7"/>
          <p:cNvSpPr/>
          <p:nvPr/>
        </p:nvSpPr>
        <p:spPr>
          <a:xfrm>
            <a:off x="4876920" y="2409480"/>
            <a:ext cx="2681280" cy="1731960"/>
          </a:xfrm>
          <a:custGeom>
            <a:avLst/>
            <a:gdLst/>
            <a:ahLst/>
            <a:rect l="l" t="t" r="r" b="b"/>
            <a:pathLst>
              <a:path w="176649" h="11411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w="0">
            <a:noFill/>
          </a:ln>
        </p:spPr>
        <p:style>
          <a:lnRef idx="0"/>
          <a:fillRef idx="0"/>
          <a:effectRef idx="0"/>
          <a:fontRef idx="minor"/>
        </p:style>
      </p:sp>
      <p:sp>
        <p:nvSpPr>
          <p:cNvPr id="643" name="Google Shape;371;p7"/>
          <p:cNvSpPr/>
          <p:nvPr/>
        </p:nvSpPr>
        <p:spPr>
          <a:xfrm>
            <a:off x="5005080" y="2541600"/>
            <a:ext cx="2424600" cy="1467360"/>
          </a:xfrm>
          <a:custGeom>
            <a:avLst/>
            <a:gdLst/>
            <a:ahLst/>
            <a:rect l="l" t="t" r="r" b="b"/>
            <a:pathLst>
              <a:path w="159737" h="96697">
                <a:moveTo>
                  <a:pt x="0" y="1"/>
                </a:moveTo>
                <a:lnTo>
                  <a:pt x="0" y="96697"/>
                </a:lnTo>
                <a:lnTo>
                  <a:pt x="159737" y="96697"/>
                </a:lnTo>
                <a:lnTo>
                  <a:pt x="159737" y="1"/>
                </a:lnTo>
                <a:close/>
              </a:path>
            </a:pathLst>
          </a:custGeom>
          <a:solidFill>
            <a:srgbClr val="0e2a47"/>
          </a:solidFill>
          <a:ln w="0">
            <a:noFill/>
          </a:ln>
        </p:spPr>
        <p:style>
          <a:lnRef idx="0"/>
          <a:fillRef idx="0"/>
          <a:effectRef idx="0"/>
          <a:fontRef idx="minor"/>
        </p:style>
      </p:sp>
      <p:sp>
        <p:nvSpPr>
          <p:cNvPr id="644" name="Google Shape;372;p7"/>
          <p:cNvSpPr/>
          <p:nvPr/>
        </p:nvSpPr>
        <p:spPr>
          <a:xfrm>
            <a:off x="4636080" y="4136760"/>
            <a:ext cx="3162960" cy="83520"/>
          </a:xfrm>
          <a:custGeom>
            <a:avLst/>
            <a:gdLst/>
            <a:ahLst/>
            <a:rect l="l" t="t" r="r" b="b"/>
            <a:pathLst>
              <a:path w="208378" h="5527">
                <a:moveTo>
                  <a:pt x="0" y="1"/>
                </a:moveTo>
                <a:lnTo>
                  <a:pt x="0" y="5526"/>
                </a:lnTo>
                <a:lnTo>
                  <a:pt x="208377" y="5526"/>
                </a:lnTo>
                <a:lnTo>
                  <a:pt x="208377" y="1"/>
                </a:lnTo>
                <a:close/>
              </a:path>
            </a:pathLst>
          </a:custGeom>
          <a:solidFill>
            <a:schemeClr val="accent1"/>
          </a:solidFill>
          <a:ln w="0">
            <a:noFill/>
          </a:ln>
        </p:spPr>
        <p:style>
          <a:lnRef idx="0"/>
          <a:fillRef idx="0"/>
          <a:effectRef idx="0"/>
          <a:fontRef idx="minor"/>
        </p:style>
      </p:sp>
      <p:sp>
        <p:nvSpPr>
          <p:cNvPr id="645" name="Google Shape;373;p7"/>
          <p:cNvSpPr/>
          <p:nvPr/>
        </p:nvSpPr>
        <p:spPr>
          <a:xfrm>
            <a:off x="5005080" y="2541600"/>
            <a:ext cx="2424600" cy="140760"/>
          </a:xfrm>
          <a:custGeom>
            <a:avLst/>
            <a:gdLst/>
            <a:ahLst/>
            <a:rect l="l" t="t" r="r" b="b"/>
            <a:pathLst>
              <a:path w="159737" h="9294">
                <a:moveTo>
                  <a:pt x="0" y="1"/>
                </a:moveTo>
                <a:lnTo>
                  <a:pt x="0" y="9294"/>
                </a:lnTo>
                <a:lnTo>
                  <a:pt x="159737" y="9294"/>
                </a:lnTo>
                <a:lnTo>
                  <a:pt x="159737" y="1"/>
                </a:lnTo>
                <a:close/>
              </a:path>
            </a:pathLst>
          </a:custGeom>
          <a:solidFill>
            <a:srgbClr val="0e2a47"/>
          </a:solidFill>
          <a:ln w="0">
            <a:noFill/>
          </a:ln>
        </p:spPr>
        <p:style>
          <a:lnRef idx="0"/>
          <a:fillRef idx="0"/>
          <a:effectRef idx="0"/>
          <a:fontRef idx="minor"/>
        </p:style>
      </p:sp>
      <p:sp>
        <p:nvSpPr>
          <p:cNvPr id="646" name="Google Shape;374;p7"/>
          <p:cNvSpPr/>
          <p:nvPr/>
        </p:nvSpPr>
        <p:spPr>
          <a:xfrm>
            <a:off x="5143680" y="2742480"/>
            <a:ext cx="1028880" cy="520560"/>
          </a:xfrm>
          <a:custGeom>
            <a:avLst/>
            <a:gdLst/>
            <a:ahLst/>
            <a:rect l="l" t="t" r="r" b="b"/>
            <a:pathLst>
              <a:path w="67814" h="34326">
                <a:moveTo>
                  <a:pt x="1" y="1"/>
                </a:moveTo>
                <a:lnTo>
                  <a:pt x="1" y="34326"/>
                </a:lnTo>
                <a:lnTo>
                  <a:pt x="67813" y="34326"/>
                </a:lnTo>
                <a:lnTo>
                  <a:pt x="67813" y="1"/>
                </a:lnTo>
                <a:close/>
              </a:path>
            </a:pathLst>
          </a:custGeom>
          <a:solidFill>
            <a:schemeClr val="accent1"/>
          </a:solidFill>
          <a:ln w="0">
            <a:noFill/>
          </a:ln>
        </p:spPr>
        <p:style>
          <a:lnRef idx="0"/>
          <a:fillRef idx="0"/>
          <a:effectRef idx="0"/>
          <a:fontRef idx="minor"/>
        </p:style>
      </p:sp>
      <p:sp>
        <p:nvSpPr>
          <p:cNvPr id="647" name="Google Shape;375;p7"/>
          <p:cNvSpPr/>
          <p:nvPr/>
        </p:nvSpPr>
        <p:spPr>
          <a:xfrm>
            <a:off x="5221080" y="2833920"/>
            <a:ext cx="297000" cy="297000"/>
          </a:xfrm>
          <a:custGeom>
            <a:avLst/>
            <a:gdLst/>
            <a:ahLst/>
            <a:rect l="l" t="t" r="r" b="b"/>
            <a:pathLst>
              <a:path w="19592" h="19591">
                <a:moveTo>
                  <a:pt x="1" y="0"/>
                </a:moveTo>
                <a:lnTo>
                  <a:pt x="1" y="19591"/>
                </a:lnTo>
                <a:lnTo>
                  <a:pt x="19591" y="19591"/>
                </a:lnTo>
                <a:lnTo>
                  <a:pt x="19591" y="0"/>
                </a:lnTo>
                <a:close/>
              </a:path>
            </a:pathLst>
          </a:custGeom>
          <a:solidFill>
            <a:srgbClr val="ffffff"/>
          </a:solidFill>
          <a:ln w="0">
            <a:noFill/>
          </a:ln>
        </p:spPr>
        <p:style>
          <a:lnRef idx="0"/>
          <a:fillRef idx="0"/>
          <a:effectRef idx="0"/>
          <a:fontRef idx="minor"/>
        </p:style>
      </p:sp>
      <p:sp>
        <p:nvSpPr>
          <p:cNvPr id="648" name="Google Shape;376;p7"/>
          <p:cNvSpPr/>
          <p:nvPr/>
        </p:nvSpPr>
        <p:spPr>
          <a:xfrm>
            <a:off x="5500800" y="3535560"/>
            <a:ext cx="908280" cy="328680"/>
          </a:xfrm>
          <a:custGeom>
            <a:avLst/>
            <a:gdLst/>
            <a:ahLst/>
            <a:rect l="l" t="t" r="r" b="b"/>
            <a:pathLst>
              <a:path w="59861" h="21684">
                <a:moveTo>
                  <a:pt x="1" y="1"/>
                </a:moveTo>
                <a:lnTo>
                  <a:pt x="1" y="21684"/>
                </a:lnTo>
                <a:lnTo>
                  <a:pt x="59860" y="21684"/>
                </a:lnTo>
                <a:lnTo>
                  <a:pt x="59860" y="1"/>
                </a:lnTo>
                <a:close/>
              </a:path>
            </a:pathLst>
          </a:custGeom>
          <a:solidFill>
            <a:schemeClr val="accent1"/>
          </a:solidFill>
          <a:ln w="0">
            <a:noFill/>
          </a:ln>
        </p:spPr>
        <p:style>
          <a:lnRef idx="0"/>
          <a:fillRef idx="0"/>
          <a:effectRef idx="0"/>
          <a:fontRef idx="minor"/>
        </p:style>
      </p:sp>
      <p:sp>
        <p:nvSpPr>
          <p:cNvPr id="649" name="Google Shape;377;p7"/>
          <p:cNvSpPr/>
          <p:nvPr/>
        </p:nvSpPr>
        <p:spPr>
          <a:xfrm>
            <a:off x="5560560" y="3610440"/>
            <a:ext cx="679680" cy="52920"/>
          </a:xfrm>
          <a:custGeom>
            <a:avLst/>
            <a:gdLst/>
            <a:ahLst/>
            <a:rect l="l" t="t" r="r" b="b"/>
            <a:pathLst>
              <a:path w="44791" h="3518">
                <a:moveTo>
                  <a:pt x="1" y="1"/>
                </a:moveTo>
                <a:lnTo>
                  <a:pt x="1" y="3517"/>
                </a:lnTo>
                <a:lnTo>
                  <a:pt x="44791" y="3517"/>
                </a:lnTo>
                <a:lnTo>
                  <a:pt x="44791" y="1"/>
                </a:lnTo>
                <a:close/>
              </a:path>
            </a:pathLst>
          </a:custGeom>
          <a:solidFill>
            <a:srgbClr val="0e2a47"/>
          </a:solidFill>
          <a:ln w="0">
            <a:noFill/>
          </a:ln>
        </p:spPr>
        <p:style>
          <a:lnRef idx="0"/>
          <a:fillRef idx="0"/>
          <a:effectRef idx="0"/>
          <a:fontRef idx="minor"/>
        </p:style>
      </p:sp>
      <p:sp>
        <p:nvSpPr>
          <p:cNvPr id="650" name="Google Shape;378;p7"/>
          <p:cNvSpPr/>
          <p:nvPr/>
        </p:nvSpPr>
        <p:spPr>
          <a:xfrm>
            <a:off x="5560560" y="3710880"/>
            <a:ext cx="525960" cy="51840"/>
          </a:xfrm>
          <a:custGeom>
            <a:avLst/>
            <a:gdLst/>
            <a:ahLst/>
            <a:rect l="l" t="t" r="r" b="b"/>
            <a:pathLst>
              <a:path w="34661" h="3434">
                <a:moveTo>
                  <a:pt x="1" y="1"/>
                </a:moveTo>
                <a:lnTo>
                  <a:pt x="1" y="3433"/>
                </a:lnTo>
                <a:lnTo>
                  <a:pt x="34661" y="3433"/>
                </a:lnTo>
                <a:lnTo>
                  <a:pt x="34661" y="1"/>
                </a:lnTo>
                <a:close/>
              </a:path>
            </a:pathLst>
          </a:custGeom>
          <a:solidFill>
            <a:srgbClr val="0e2a47"/>
          </a:solidFill>
          <a:ln w="0">
            <a:noFill/>
          </a:ln>
        </p:spPr>
        <p:style>
          <a:lnRef idx="0"/>
          <a:fillRef idx="0"/>
          <a:effectRef idx="0"/>
          <a:fontRef idx="minor"/>
        </p:style>
      </p:sp>
      <p:sp>
        <p:nvSpPr>
          <p:cNvPr id="651" name="Google Shape;379;p7"/>
          <p:cNvSpPr/>
          <p:nvPr/>
        </p:nvSpPr>
        <p:spPr>
          <a:xfrm>
            <a:off x="5180400" y="3535560"/>
            <a:ext cx="322560" cy="328680"/>
          </a:xfrm>
          <a:custGeom>
            <a:avLst/>
            <a:gdLst/>
            <a:ahLst/>
            <a:rect l="l" t="t" r="r" b="b"/>
            <a:pathLst>
              <a:path w="21266" h="21684">
                <a:moveTo>
                  <a:pt x="1" y="1"/>
                </a:moveTo>
                <a:lnTo>
                  <a:pt x="1" y="21684"/>
                </a:lnTo>
                <a:lnTo>
                  <a:pt x="21265" y="21684"/>
                </a:lnTo>
                <a:lnTo>
                  <a:pt x="21265" y="1"/>
                </a:lnTo>
                <a:close/>
              </a:path>
            </a:pathLst>
          </a:custGeom>
          <a:solidFill>
            <a:schemeClr val="accent1"/>
          </a:solidFill>
          <a:ln w="0">
            <a:noFill/>
          </a:ln>
        </p:spPr>
        <p:style>
          <a:lnRef idx="0"/>
          <a:fillRef idx="0"/>
          <a:effectRef idx="0"/>
          <a:fontRef idx="minor"/>
        </p:style>
      </p:sp>
      <p:sp>
        <p:nvSpPr>
          <p:cNvPr id="652" name="Google Shape;380;p7"/>
          <p:cNvSpPr/>
          <p:nvPr/>
        </p:nvSpPr>
        <p:spPr>
          <a:xfrm>
            <a:off x="5242680" y="3644640"/>
            <a:ext cx="218520" cy="109080"/>
          </a:xfrm>
          <a:custGeom>
            <a:avLst/>
            <a:gdLst/>
            <a:ahLst/>
            <a:rect l="l" t="t" r="r" b="b"/>
            <a:pathLst>
              <a:path w="14409" h="7211">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w="0">
            <a:noFill/>
          </a:ln>
        </p:spPr>
        <p:style>
          <a:lnRef idx="0"/>
          <a:fillRef idx="0"/>
          <a:effectRef idx="0"/>
          <a:fontRef idx="minor"/>
        </p:style>
      </p:sp>
      <p:sp>
        <p:nvSpPr>
          <p:cNvPr id="653" name="Google Shape;381;p7"/>
          <p:cNvSpPr/>
          <p:nvPr/>
        </p:nvSpPr>
        <p:spPr>
          <a:xfrm>
            <a:off x="5683680" y="3292920"/>
            <a:ext cx="703800" cy="154800"/>
          </a:xfrm>
          <a:custGeom>
            <a:avLst/>
            <a:gdLst/>
            <a:ahLst/>
            <a:rect l="l" t="t" r="r" b="b"/>
            <a:pathLst>
              <a:path w="46382" h="10214">
                <a:moveTo>
                  <a:pt x="1" y="0"/>
                </a:moveTo>
                <a:lnTo>
                  <a:pt x="1" y="10214"/>
                </a:lnTo>
                <a:lnTo>
                  <a:pt x="46381" y="10214"/>
                </a:lnTo>
                <a:lnTo>
                  <a:pt x="46381" y="0"/>
                </a:lnTo>
                <a:close/>
              </a:path>
            </a:pathLst>
          </a:custGeom>
          <a:solidFill>
            <a:schemeClr val="accent1"/>
          </a:solidFill>
          <a:ln w="0">
            <a:noFill/>
          </a:ln>
        </p:spPr>
        <p:style>
          <a:lnRef idx="0"/>
          <a:fillRef idx="0"/>
          <a:effectRef idx="0"/>
          <a:fontRef idx="minor"/>
        </p:style>
      </p:sp>
      <p:sp>
        <p:nvSpPr>
          <p:cNvPr id="654" name="Google Shape;382;p7"/>
          <p:cNvSpPr/>
          <p:nvPr/>
        </p:nvSpPr>
        <p:spPr>
          <a:xfrm>
            <a:off x="5683680" y="3101040"/>
            <a:ext cx="703800" cy="154800"/>
          </a:xfrm>
          <a:custGeom>
            <a:avLst/>
            <a:gdLst/>
            <a:ahLst/>
            <a:rect l="l" t="t" r="r" b="b"/>
            <a:pathLst>
              <a:path w="46382" h="10215">
                <a:moveTo>
                  <a:pt x="1" y="0"/>
                </a:moveTo>
                <a:lnTo>
                  <a:pt x="1" y="10214"/>
                </a:lnTo>
                <a:lnTo>
                  <a:pt x="46381" y="10214"/>
                </a:lnTo>
                <a:lnTo>
                  <a:pt x="46381" y="0"/>
                </a:lnTo>
                <a:close/>
              </a:path>
            </a:pathLst>
          </a:custGeom>
          <a:solidFill>
            <a:srgbClr val="ffffff"/>
          </a:solidFill>
          <a:ln w="0">
            <a:noFill/>
          </a:ln>
        </p:spPr>
        <p:style>
          <a:lnRef idx="0"/>
          <a:fillRef idx="0"/>
          <a:effectRef idx="0"/>
          <a:fontRef idx="minor"/>
        </p:style>
      </p:sp>
      <p:sp>
        <p:nvSpPr>
          <p:cNvPr id="655" name="Google Shape;383;p7"/>
          <p:cNvSpPr/>
          <p:nvPr/>
        </p:nvSpPr>
        <p:spPr>
          <a:xfrm>
            <a:off x="6387840" y="3102120"/>
            <a:ext cx="154800" cy="154800"/>
          </a:xfrm>
          <a:custGeom>
            <a:avLst/>
            <a:gdLst/>
            <a:ahLst/>
            <a:rect l="l" t="t" r="r" b="b"/>
            <a:pathLst>
              <a:path w="10214" h="10214">
                <a:moveTo>
                  <a:pt x="0" y="0"/>
                </a:moveTo>
                <a:lnTo>
                  <a:pt x="0" y="10214"/>
                </a:lnTo>
                <a:lnTo>
                  <a:pt x="10214" y="10214"/>
                </a:lnTo>
                <a:lnTo>
                  <a:pt x="10214" y="0"/>
                </a:lnTo>
                <a:close/>
              </a:path>
            </a:pathLst>
          </a:custGeom>
          <a:solidFill>
            <a:schemeClr val="accent1"/>
          </a:solidFill>
          <a:ln w="9525">
            <a:solidFill>
              <a:srgbClr val="48ffd5"/>
            </a:solidFill>
            <a:round/>
          </a:ln>
        </p:spPr>
        <p:style>
          <a:lnRef idx="0"/>
          <a:fillRef idx="0"/>
          <a:effectRef idx="0"/>
          <a:fontRef idx="minor"/>
        </p:style>
      </p:sp>
      <p:sp>
        <p:nvSpPr>
          <p:cNvPr id="656" name="Google Shape;384;p7"/>
          <p:cNvSpPr/>
          <p:nvPr/>
        </p:nvSpPr>
        <p:spPr>
          <a:xfrm>
            <a:off x="6579720" y="3182400"/>
            <a:ext cx="744480" cy="713880"/>
          </a:xfrm>
          <a:custGeom>
            <a:avLst/>
            <a:gdLst/>
            <a:ahLst/>
            <a:rect l="l" t="t" r="r" b="b"/>
            <a:pathLst>
              <a:path w="49061" h="47051">
                <a:moveTo>
                  <a:pt x="1" y="1"/>
                </a:moveTo>
                <a:lnTo>
                  <a:pt x="1" y="47051"/>
                </a:lnTo>
                <a:lnTo>
                  <a:pt x="49060" y="47051"/>
                </a:lnTo>
                <a:lnTo>
                  <a:pt x="49060" y="1"/>
                </a:lnTo>
                <a:close/>
              </a:path>
            </a:pathLst>
          </a:custGeom>
          <a:solidFill>
            <a:srgbClr val="ffffff"/>
          </a:solidFill>
          <a:ln w="0">
            <a:noFill/>
          </a:ln>
        </p:spPr>
        <p:style>
          <a:lnRef idx="0"/>
          <a:fillRef idx="0"/>
          <a:effectRef idx="0"/>
          <a:fontRef idx="minor"/>
        </p:style>
      </p:sp>
      <p:sp>
        <p:nvSpPr>
          <p:cNvPr id="657" name="Google Shape;385;p7"/>
          <p:cNvSpPr/>
          <p:nvPr/>
        </p:nvSpPr>
        <p:spPr>
          <a:xfrm>
            <a:off x="6668640" y="3215160"/>
            <a:ext cx="727920" cy="623160"/>
          </a:xfrm>
          <a:custGeom>
            <a:avLst/>
            <a:gdLst/>
            <a:ahLst/>
            <a:rect l="l" t="t" r="r" b="b"/>
            <a:pathLst>
              <a:path w="47973" h="41069">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w="0">
            <a:noFill/>
          </a:ln>
        </p:spPr>
        <p:style>
          <a:lnRef idx="0"/>
          <a:fillRef idx="0"/>
          <a:effectRef idx="0"/>
          <a:fontRef idx="minor"/>
        </p:style>
      </p:sp>
      <p:sp>
        <p:nvSpPr>
          <p:cNvPr id="658" name="Google Shape;386;p7"/>
          <p:cNvSpPr/>
          <p:nvPr/>
        </p:nvSpPr>
        <p:spPr>
          <a:xfrm>
            <a:off x="6905160" y="3363840"/>
            <a:ext cx="186480" cy="327600"/>
          </a:xfrm>
          <a:custGeom>
            <a:avLst/>
            <a:gdLst/>
            <a:ahLst/>
            <a:rect l="l" t="t" r="r" b="b"/>
            <a:pathLst>
              <a:path w="12308" h="2161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w="0">
            <a:noFill/>
          </a:ln>
        </p:spPr>
        <p:style>
          <a:lnRef idx="0"/>
          <a:fillRef idx="0"/>
          <a:effectRef idx="0"/>
          <a:fontRef idx="minor"/>
        </p:style>
      </p:sp>
      <p:sp>
        <p:nvSpPr>
          <p:cNvPr id="659" name="Google Shape;387;p7"/>
          <p:cNvSpPr/>
          <p:nvPr/>
        </p:nvSpPr>
        <p:spPr>
          <a:xfrm>
            <a:off x="6858000" y="1367640"/>
            <a:ext cx="1476360" cy="1959480"/>
          </a:xfrm>
          <a:custGeom>
            <a:avLst/>
            <a:gdLst/>
            <a:ahLst/>
            <a:rect l="l" t="t" r="r" b="b"/>
            <a:pathLst>
              <a:path w="97282" h="129096">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w="0">
            <a:noFill/>
          </a:ln>
        </p:spPr>
        <p:style>
          <a:lnRef idx="0"/>
          <a:fillRef idx="0"/>
          <a:effectRef idx="0"/>
          <a:fontRef idx="minor"/>
        </p:style>
      </p:sp>
      <p:sp>
        <p:nvSpPr>
          <p:cNvPr id="660" name="Google Shape;388;p7"/>
          <p:cNvSpPr/>
          <p:nvPr/>
        </p:nvSpPr>
        <p:spPr>
          <a:xfrm>
            <a:off x="6976440" y="1510920"/>
            <a:ext cx="1241280" cy="1500480"/>
          </a:xfrm>
          <a:custGeom>
            <a:avLst/>
            <a:gdLst/>
            <a:ahLst/>
            <a:rect l="l" t="t" r="r" b="b"/>
            <a:pathLst>
              <a:path w="81794" h="98874">
                <a:moveTo>
                  <a:pt x="0" y="0"/>
                </a:moveTo>
                <a:lnTo>
                  <a:pt x="0" y="98873"/>
                </a:lnTo>
                <a:lnTo>
                  <a:pt x="81794" y="98873"/>
                </a:lnTo>
                <a:lnTo>
                  <a:pt x="81794" y="0"/>
                </a:lnTo>
                <a:close/>
              </a:path>
            </a:pathLst>
          </a:custGeom>
          <a:solidFill>
            <a:srgbClr val="0e2a47"/>
          </a:solidFill>
          <a:ln w="0">
            <a:noFill/>
          </a:ln>
        </p:spPr>
        <p:style>
          <a:lnRef idx="0"/>
          <a:fillRef idx="0"/>
          <a:effectRef idx="0"/>
          <a:fontRef idx="minor"/>
        </p:style>
      </p:sp>
      <p:sp>
        <p:nvSpPr>
          <p:cNvPr id="661" name="Google Shape;389;p7"/>
          <p:cNvSpPr/>
          <p:nvPr/>
        </p:nvSpPr>
        <p:spPr>
          <a:xfrm>
            <a:off x="7513920" y="3087000"/>
            <a:ext cx="185040" cy="158760"/>
          </a:xfrm>
          <a:custGeom>
            <a:avLst/>
            <a:gdLst/>
            <a:ahLst/>
            <a:rect l="l" t="t" r="r" b="b"/>
            <a:pathLst>
              <a:path w="12224" h="1048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w="0">
            <a:noFill/>
          </a:ln>
        </p:spPr>
        <p:style>
          <a:lnRef idx="0"/>
          <a:fillRef idx="0"/>
          <a:effectRef idx="0"/>
          <a:fontRef idx="minor"/>
        </p:style>
      </p:sp>
      <p:sp>
        <p:nvSpPr>
          <p:cNvPr id="662" name="Google Shape;390;p7"/>
          <p:cNvSpPr/>
          <p:nvPr/>
        </p:nvSpPr>
        <p:spPr>
          <a:xfrm>
            <a:off x="7577280" y="1730880"/>
            <a:ext cx="584280" cy="582840"/>
          </a:xfrm>
          <a:custGeom>
            <a:avLst/>
            <a:gdLst/>
            <a:ahLst/>
            <a:rect l="l" t="t" r="r" b="b"/>
            <a:pathLst>
              <a:path w="38512" h="38429">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w="0">
            <a:noFill/>
          </a:ln>
        </p:spPr>
        <p:style>
          <a:lnRef idx="0"/>
          <a:fillRef idx="0"/>
          <a:effectRef idx="0"/>
          <a:fontRef idx="minor"/>
        </p:style>
      </p:sp>
      <p:sp>
        <p:nvSpPr>
          <p:cNvPr id="663" name="Google Shape;391;p7"/>
          <p:cNvSpPr/>
          <p:nvPr/>
        </p:nvSpPr>
        <p:spPr>
          <a:xfrm>
            <a:off x="7107120" y="1832760"/>
            <a:ext cx="431640" cy="430560"/>
          </a:xfrm>
          <a:custGeom>
            <a:avLst/>
            <a:gdLst/>
            <a:ahLst/>
            <a:rect l="l" t="t" r="r" b="b"/>
            <a:pathLst>
              <a:path w="28465" h="28382">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w="0">
            <a:noFill/>
          </a:ln>
        </p:spPr>
        <p:style>
          <a:lnRef idx="0"/>
          <a:fillRef idx="0"/>
          <a:effectRef idx="0"/>
          <a:fontRef idx="minor"/>
        </p:style>
      </p:sp>
      <p:sp>
        <p:nvSpPr>
          <p:cNvPr id="664" name="Google Shape;392;p7"/>
          <p:cNvSpPr/>
          <p:nvPr/>
        </p:nvSpPr>
        <p:spPr>
          <a:xfrm>
            <a:off x="7225560" y="2240640"/>
            <a:ext cx="636480" cy="635040"/>
          </a:xfrm>
          <a:custGeom>
            <a:avLst/>
            <a:gdLst/>
            <a:ahLst/>
            <a:rect l="l" t="t" r="r" b="b"/>
            <a:pathLst>
              <a:path w="41944" h="41861">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w="0">
            <a:noFill/>
          </a:ln>
        </p:spPr>
        <p:style>
          <a:lnRef idx="0"/>
          <a:fillRef idx="0"/>
          <a:effectRef idx="0"/>
          <a:fontRef idx="minor"/>
        </p:style>
      </p:sp>
      <p:grpSp>
        <p:nvGrpSpPr>
          <p:cNvPr id="665" name="Google Shape;393;p7"/>
          <p:cNvGrpSpPr/>
          <p:nvPr/>
        </p:nvGrpSpPr>
        <p:grpSpPr>
          <a:xfrm>
            <a:off x="900360" y="2603520"/>
            <a:ext cx="275760" cy="356760"/>
            <a:chOff x="900360" y="2603520"/>
            <a:chExt cx="275760" cy="356760"/>
          </a:xfrm>
        </p:grpSpPr>
        <p:sp>
          <p:nvSpPr>
            <p:cNvPr id="666" name="Google Shape;394;p7"/>
            <p:cNvSpPr/>
            <p:nvPr/>
          </p:nvSpPr>
          <p:spPr>
            <a:xfrm>
              <a:off x="995400" y="2655720"/>
              <a:ext cx="83520" cy="83520"/>
            </a:xfrm>
            <a:custGeom>
              <a:avLst/>
              <a:gdLst/>
              <a:ahLst/>
              <a:rect l="l" t="t" r="r" b="b"/>
              <a:pathLst>
                <a:path w="2836" h="2836">
                  <a:moveTo>
                    <a:pt x="1418" y="1072"/>
                  </a:moveTo>
                  <a:cubicBezTo>
                    <a:pt x="1638" y="1072"/>
                    <a:pt x="1796" y="1229"/>
                    <a:pt x="1796" y="1418"/>
                  </a:cubicBezTo>
                  <a:cubicBezTo>
                    <a:pt x="1796" y="1607"/>
                    <a:pt x="1638" y="1765"/>
                    <a:pt x="1418" y="1765"/>
                  </a:cubicBezTo>
                  <a:cubicBezTo>
                    <a:pt x="1229" y="1765"/>
                    <a:pt x="1071" y="1607"/>
                    <a:pt x="1071" y="1418"/>
                  </a:cubicBezTo>
                  <a:cubicBezTo>
                    <a:pt x="1071" y="1229"/>
                    <a:pt x="1229" y="1072"/>
                    <a:pt x="1418" y="1072"/>
                  </a:cubicBezTo>
                  <a:close/>
                  <a:moveTo>
                    <a:pt x="1418" y="1"/>
                  </a:moveTo>
                  <a:cubicBezTo>
                    <a:pt x="630" y="1"/>
                    <a:pt x="0" y="631"/>
                    <a:pt x="0" y="1418"/>
                  </a:cubicBezTo>
                  <a:cubicBezTo>
                    <a:pt x="0" y="2206"/>
                    <a:pt x="630" y="2836"/>
                    <a:pt x="1418" y="2836"/>
                  </a:cubicBezTo>
                  <a:cubicBezTo>
                    <a:pt x="2206" y="2836"/>
                    <a:pt x="2836" y="2206"/>
                    <a:pt x="2836" y="1418"/>
                  </a:cubicBezTo>
                  <a:cubicBezTo>
                    <a:pt x="2836" y="631"/>
                    <a:pt x="2206" y="1"/>
                    <a:pt x="1418" y="1"/>
                  </a:cubicBezTo>
                  <a:close/>
                </a:path>
              </a:pathLst>
            </a:custGeom>
            <a:solidFill>
              <a:srgbClr val="5f7d95"/>
            </a:solidFill>
            <a:ln w="0">
              <a:noFill/>
            </a:ln>
          </p:spPr>
          <p:style>
            <a:lnRef idx="0"/>
            <a:fillRef idx="0"/>
            <a:effectRef idx="0"/>
            <a:fontRef idx="minor"/>
          </p:style>
        </p:sp>
        <p:sp>
          <p:nvSpPr>
            <p:cNvPr id="667" name="Google Shape;395;p7"/>
            <p:cNvSpPr/>
            <p:nvPr/>
          </p:nvSpPr>
          <p:spPr>
            <a:xfrm>
              <a:off x="900360" y="2730240"/>
              <a:ext cx="275760" cy="230040"/>
            </a:xfrm>
            <a:custGeom>
              <a:avLst/>
              <a:gdLst/>
              <a:ahLst/>
              <a:rect l="l" t="t" r="r" b="b"/>
              <a:pathLst>
                <a:path w="9326" h="7789">
                  <a:moveTo>
                    <a:pt x="4663" y="1072"/>
                  </a:moveTo>
                  <a:lnTo>
                    <a:pt x="6018" y="3907"/>
                  </a:lnTo>
                  <a:cubicBezTo>
                    <a:pt x="5672" y="4034"/>
                    <a:pt x="5356" y="4097"/>
                    <a:pt x="5010" y="4128"/>
                  </a:cubicBezTo>
                  <a:lnTo>
                    <a:pt x="5010" y="3813"/>
                  </a:lnTo>
                  <a:cubicBezTo>
                    <a:pt x="5010" y="3624"/>
                    <a:pt x="4852" y="3466"/>
                    <a:pt x="4663" y="3466"/>
                  </a:cubicBezTo>
                  <a:cubicBezTo>
                    <a:pt x="4443" y="3466"/>
                    <a:pt x="4285" y="3624"/>
                    <a:pt x="4285" y="3813"/>
                  </a:cubicBezTo>
                  <a:lnTo>
                    <a:pt x="4285" y="4128"/>
                  </a:lnTo>
                  <a:cubicBezTo>
                    <a:pt x="3939" y="4097"/>
                    <a:pt x="3592" y="4034"/>
                    <a:pt x="3277" y="3907"/>
                  </a:cubicBezTo>
                  <a:lnTo>
                    <a:pt x="4663" y="1072"/>
                  </a:lnTo>
                  <a:close/>
                  <a:moveTo>
                    <a:pt x="2836" y="1"/>
                  </a:moveTo>
                  <a:lnTo>
                    <a:pt x="1576" y="2647"/>
                  </a:lnTo>
                  <a:cubicBezTo>
                    <a:pt x="1387" y="2395"/>
                    <a:pt x="1229" y="2143"/>
                    <a:pt x="1103" y="1860"/>
                  </a:cubicBezTo>
                  <a:cubicBezTo>
                    <a:pt x="1034" y="1721"/>
                    <a:pt x="914" y="1634"/>
                    <a:pt x="781" y="1634"/>
                  </a:cubicBezTo>
                  <a:cubicBezTo>
                    <a:pt x="732" y="1634"/>
                    <a:pt x="681" y="1645"/>
                    <a:pt x="631" y="1671"/>
                  </a:cubicBezTo>
                  <a:cubicBezTo>
                    <a:pt x="442" y="1734"/>
                    <a:pt x="347" y="1923"/>
                    <a:pt x="442" y="2143"/>
                  </a:cubicBezTo>
                  <a:cubicBezTo>
                    <a:pt x="631" y="2553"/>
                    <a:pt x="914" y="2994"/>
                    <a:pt x="1229" y="3340"/>
                  </a:cubicBezTo>
                  <a:lnTo>
                    <a:pt x="158" y="5546"/>
                  </a:lnTo>
                  <a:cubicBezTo>
                    <a:pt x="1" y="5955"/>
                    <a:pt x="64" y="6396"/>
                    <a:pt x="347" y="6711"/>
                  </a:cubicBezTo>
                  <a:lnTo>
                    <a:pt x="127" y="7247"/>
                  </a:lnTo>
                  <a:cubicBezTo>
                    <a:pt x="32" y="7405"/>
                    <a:pt x="127" y="7657"/>
                    <a:pt x="284" y="7720"/>
                  </a:cubicBezTo>
                  <a:cubicBezTo>
                    <a:pt x="328" y="7746"/>
                    <a:pt x="376" y="7757"/>
                    <a:pt x="425" y="7757"/>
                  </a:cubicBezTo>
                  <a:cubicBezTo>
                    <a:pt x="554" y="7757"/>
                    <a:pt x="688" y="7676"/>
                    <a:pt x="757" y="7562"/>
                  </a:cubicBezTo>
                  <a:lnTo>
                    <a:pt x="977" y="7026"/>
                  </a:lnTo>
                  <a:cubicBezTo>
                    <a:pt x="1025" y="7032"/>
                    <a:pt x="1072" y="7035"/>
                    <a:pt x="1118" y="7035"/>
                  </a:cubicBezTo>
                  <a:cubicBezTo>
                    <a:pt x="1562" y="7035"/>
                    <a:pt x="1937" y="6770"/>
                    <a:pt x="2080" y="6428"/>
                  </a:cubicBezTo>
                  <a:lnTo>
                    <a:pt x="2962" y="4601"/>
                  </a:lnTo>
                  <a:cubicBezTo>
                    <a:pt x="3372" y="4758"/>
                    <a:pt x="3813" y="4884"/>
                    <a:pt x="4285" y="4916"/>
                  </a:cubicBezTo>
                  <a:lnTo>
                    <a:pt x="4285" y="5294"/>
                  </a:lnTo>
                  <a:cubicBezTo>
                    <a:pt x="4285" y="5483"/>
                    <a:pt x="4443" y="5640"/>
                    <a:pt x="4632" y="5640"/>
                  </a:cubicBezTo>
                  <a:cubicBezTo>
                    <a:pt x="4852" y="5640"/>
                    <a:pt x="5010" y="5483"/>
                    <a:pt x="5010" y="5294"/>
                  </a:cubicBezTo>
                  <a:lnTo>
                    <a:pt x="5010" y="4916"/>
                  </a:lnTo>
                  <a:cubicBezTo>
                    <a:pt x="5483" y="4884"/>
                    <a:pt x="5892" y="4821"/>
                    <a:pt x="6333" y="4601"/>
                  </a:cubicBezTo>
                  <a:lnTo>
                    <a:pt x="7215" y="6428"/>
                  </a:lnTo>
                  <a:cubicBezTo>
                    <a:pt x="7365" y="6787"/>
                    <a:pt x="7741" y="7060"/>
                    <a:pt x="8237" y="7060"/>
                  </a:cubicBezTo>
                  <a:cubicBezTo>
                    <a:pt x="8264" y="7060"/>
                    <a:pt x="8291" y="7060"/>
                    <a:pt x="8318" y="7058"/>
                  </a:cubicBezTo>
                  <a:lnTo>
                    <a:pt x="8538" y="7594"/>
                  </a:lnTo>
                  <a:cubicBezTo>
                    <a:pt x="8607" y="7708"/>
                    <a:pt x="8742" y="7789"/>
                    <a:pt x="8871" y="7789"/>
                  </a:cubicBezTo>
                  <a:cubicBezTo>
                    <a:pt x="8920" y="7789"/>
                    <a:pt x="8968" y="7777"/>
                    <a:pt x="9011" y="7751"/>
                  </a:cubicBezTo>
                  <a:cubicBezTo>
                    <a:pt x="9169" y="7562"/>
                    <a:pt x="9263" y="7373"/>
                    <a:pt x="9169" y="7215"/>
                  </a:cubicBezTo>
                  <a:lnTo>
                    <a:pt x="8948" y="6648"/>
                  </a:lnTo>
                  <a:cubicBezTo>
                    <a:pt x="9200" y="6333"/>
                    <a:pt x="9326" y="5924"/>
                    <a:pt x="9137" y="5514"/>
                  </a:cubicBezTo>
                  <a:lnTo>
                    <a:pt x="8066" y="3340"/>
                  </a:lnTo>
                  <a:cubicBezTo>
                    <a:pt x="8381" y="2994"/>
                    <a:pt x="8665" y="2553"/>
                    <a:pt x="8854" y="2143"/>
                  </a:cubicBezTo>
                  <a:cubicBezTo>
                    <a:pt x="8948" y="1923"/>
                    <a:pt x="8854" y="1734"/>
                    <a:pt x="8665" y="1671"/>
                  </a:cubicBezTo>
                  <a:cubicBezTo>
                    <a:pt x="8614" y="1645"/>
                    <a:pt x="8561" y="1634"/>
                    <a:pt x="8509" y="1634"/>
                  </a:cubicBezTo>
                  <a:cubicBezTo>
                    <a:pt x="8369" y="1634"/>
                    <a:pt x="8238" y="1721"/>
                    <a:pt x="8192" y="1860"/>
                  </a:cubicBezTo>
                  <a:cubicBezTo>
                    <a:pt x="8066" y="2143"/>
                    <a:pt x="7908" y="2395"/>
                    <a:pt x="7719" y="2647"/>
                  </a:cubicBezTo>
                  <a:lnTo>
                    <a:pt x="6459" y="1"/>
                  </a:lnTo>
                  <a:cubicBezTo>
                    <a:pt x="6113" y="631"/>
                    <a:pt x="5420" y="1041"/>
                    <a:pt x="4632" y="1041"/>
                  </a:cubicBezTo>
                  <a:cubicBezTo>
                    <a:pt x="3844" y="1041"/>
                    <a:pt x="3183" y="599"/>
                    <a:pt x="2836" y="1"/>
                  </a:cubicBezTo>
                  <a:close/>
                </a:path>
              </a:pathLst>
            </a:custGeom>
            <a:solidFill>
              <a:srgbClr val="5f7d95"/>
            </a:solidFill>
            <a:ln w="0">
              <a:noFill/>
            </a:ln>
          </p:spPr>
          <p:style>
            <a:lnRef idx="0"/>
            <a:fillRef idx="0"/>
            <a:effectRef idx="0"/>
            <a:fontRef idx="minor"/>
          </p:style>
        </p:sp>
        <p:sp>
          <p:nvSpPr>
            <p:cNvPr id="668" name="Google Shape;396;p7"/>
            <p:cNvSpPr/>
            <p:nvPr/>
          </p:nvSpPr>
          <p:spPr>
            <a:xfrm>
              <a:off x="1006560" y="2603520"/>
              <a:ext cx="62280" cy="40680"/>
            </a:xfrm>
            <a:custGeom>
              <a:avLst/>
              <a:gdLst/>
              <a:ahLst/>
              <a:rect l="l" t="t" r="r" b="b"/>
              <a:pathLst>
                <a:path w="2111" h="1387">
                  <a:moveTo>
                    <a:pt x="1071" y="0"/>
                  </a:moveTo>
                  <a:cubicBezTo>
                    <a:pt x="473" y="0"/>
                    <a:pt x="0" y="473"/>
                    <a:pt x="0" y="1071"/>
                  </a:cubicBezTo>
                  <a:lnTo>
                    <a:pt x="0" y="1386"/>
                  </a:lnTo>
                  <a:cubicBezTo>
                    <a:pt x="315" y="1166"/>
                    <a:pt x="662" y="1103"/>
                    <a:pt x="1071" y="1103"/>
                  </a:cubicBezTo>
                  <a:cubicBezTo>
                    <a:pt x="1449" y="1103"/>
                    <a:pt x="1796" y="1166"/>
                    <a:pt x="2111" y="1386"/>
                  </a:cubicBezTo>
                  <a:lnTo>
                    <a:pt x="2111" y="1071"/>
                  </a:lnTo>
                  <a:cubicBezTo>
                    <a:pt x="2111" y="473"/>
                    <a:pt x="1638" y="0"/>
                    <a:pt x="1071" y="0"/>
                  </a:cubicBezTo>
                  <a:close/>
                </a:path>
              </a:pathLst>
            </a:custGeom>
            <a:solidFill>
              <a:srgbClr val="5f7d95"/>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PlaceHolder 1"/>
          <p:cNvSpPr>
            <a:spLocks noGrp="1"/>
          </p:cNvSpPr>
          <p:nvPr>
            <p:ph type="title"/>
          </p:nvPr>
        </p:nvSpPr>
        <p:spPr>
          <a:xfrm>
            <a:off x="311760" y="644400"/>
            <a:ext cx="8520120" cy="606240"/>
          </a:xfrm>
          <a:prstGeom prst="rect">
            <a:avLst/>
          </a:prstGeom>
          <a:noFill/>
          <a:ln w="0">
            <a:noFill/>
          </a:ln>
        </p:spPr>
        <p:txBody>
          <a:bodyPr tIns="91440" bIns="91440" anchor="b">
            <a:noAutofit/>
          </a:bodyPr>
          <a:p>
            <a:pPr algn="ctr">
              <a:lnSpc>
                <a:spcPct val="100000"/>
              </a:lnSpc>
              <a:buNone/>
              <a:tabLst>
                <a:tab algn="l" pos="0"/>
              </a:tabLst>
            </a:pPr>
            <a:r>
              <a:rPr b="0" lang="fr-FR" sz="3000" spc="-1" strike="noStrike">
                <a:solidFill>
                  <a:srgbClr val="ffffff"/>
                </a:solidFill>
                <a:latin typeface="Roboto Black"/>
                <a:ea typeface="Roboto Black"/>
              </a:rPr>
              <a:t>Jaccard</a:t>
            </a:r>
            <a:endParaRPr b="0" lang="fr-FR" sz="3000" spc="-1" strike="noStrike">
              <a:solidFill>
                <a:srgbClr val="000000"/>
              </a:solidFill>
              <a:latin typeface="Arial"/>
            </a:endParaRPr>
          </a:p>
        </p:txBody>
      </p:sp>
      <p:sp>
        <p:nvSpPr>
          <p:cNvPr id="670" name="Google Shape;402;p8"/>
          <p:cNvSpPr/>
          <p:nvPr/>
        </p:nvSpPr>
        <p:spPr>
          <a:xfrm>
            <a:off x="3253320" y="4139640"/>
            <a:ext cx="2999520" cy="357480"/>
          </a:xfrm>
          <a:prstGeom prst="rect">
            <a:avLst/>
          </a:prstGeom>
          <a:noFill/>
          <a:ln w="0">
            <a:noFill/>
          </a:ln>
        </p:spPr>
        <p:style>
          <a:lnRef idx="0"/>
          <a:fillRef idx="0"/>
          <a:effectRef idx="0"/>
          <a:fontRef idx="minor"/>
        </p:style>
      </p:sp>
      <p:grpSp>
        <p:nvGrpSpPr>
          <p:cNvPr id="671" name="Google Shape;403;p8"/>
          <p:cNvGrpSpPr/>
          <p:nvPr/>
        </p:nvGrpSpPr>
        <p:grpSpPr>
          <a:xfrm>
            <a:off x="2498760" y="1551600"/>
            <a:ext cx="8285040" cy="2287080"/>
            <a:chOff x="2498760" y="1551600"/>
            <a:chExt cx="8285040" cy="2287080"/>
          </a:xfrm>
        </p:grpSpPr>
        <p:sp>
          <p:nvSpPr>
            <p:cNvPr id="672" name="Google Shape;404;p8"/>
            <p:cNvSpPr/>
            <p:nvPr/>
          </p:nvSpPr>
          <p:spPr>
            <a:xfrm>
              <a:off x="2498760" y="1551600"/>
              <a:ext cx="4311000" cy="2287080"/>
            </a:xfrm>
            <a:custGeom>
              <a:avLst/>
              <a:gdLst/>
              <a:ahLst/>
              <a:rect l="l" t="t" r="r" b="b"/>
              <a:pathLst>
                <a:path w="240803" h="199083">
                  <a:moveTo>
                    <a:pt x="0" y="0"/>
                  </a:moveTo>
                  <a:lnTo>
                    <a:pt x="0" y="199082"/>
                  </a:lnTo>
                  <a:lnTo>
                    <a:pt x="240802" y="199082"/>
                  </a:lnTo>
                  <a:lnTo>
                    <a:pt x="240802" y="0"/>
                  </a:lnTo>
                  <a:close/>
                </a:path>
              </a:pathLst>
            </a:custGeom>
            <a:solidFill>
              <a:srgbClr val="ffffff"/>
            </a:solidFill>
            <a:ln w="0">
              <a:noFill/>
            </a:ln>
          </p:spPr>
          <p:style>
            <a:lnRef idx="0"/>
            <a:fillRef idx="0"/>
            <a:effectRef idx="0"/>
            <a:fontRef idx="minor"/>
          </p:style>
        </p:sp>
        <p:sp>
          <p:nvSpPr>
            <p:cNvPr id="673" name="Google Shape;405;p8"/>
            <p:cNvSpPr/>
            <p:nvPr/>
          </p:nvSpPr>
          <p:spPr>
            <a:xfrm>
              <a:off x="10104120" y="3729240"/>
              <a:ext cx="66960" cy="56520"/>
            </a:xfrm>
            <a:custGeom>
              <a:avLst/>
              <a:gdLst/>
              <a:ahLst/>
              <a:rect l="l" t="t" r="r" b="b"/>
              <a:pathLst>
                <a:path w="3889" h="4936">
                  <a:moveTo>
                    <a:pt x="2094" y="0"/>
                  </a:moveTo>
                  <a:cubicBezTo>
                    <a:pt x="1745" y="0"/>
                    <a:pt x="1446" y="50"/>
                    <a:pt x="1147" y="200"/>
                  </a:cubicBezTo>
                  <a:cubicBezTo>
                    <a:pt x="898" y="299"/>
                    <a:pt x="698" y="449"/>
                    <a:pt x="549" y="648"/>
                  </a:cubicBezTo>
                  <a:cubicBezTo>
                    <a:pt x="399" y="848"/>
                    <a:pt x="300" y="1097"/>
                    <a:pt x="300" y="1396"/>
                  </a:cubicBezTo>
                  <a:cubicBezTo>
                    <a:pt x="300" y="1695"/>
                    <a:pt x="399" y="1944"/>
                    <a:pt x="549" y="2144"/>
                  </a:cubicBezTo>
                  <a:cubicBezTo>
                    <a:pt x="698" y="2293"/>
                    <a:pt x="848" y="2443"/>
                    <a:pt x="1047" y="2542"/>
                  </a:cubicBezTo>
                  <a:cubicBezTo>
                    <a:pt x="1247" y="2642"/>
                    <a:pt x="1546" y="2742"/>
                    <a:pt x="1845" y="2792"/>
                  </a:cubicBezTo>
                  <a:cubicBezTo>
                    <a:pt x="2094" y="2891"/>
                    <a:pt x="2293" y="2941"/>
                    <a:pt x="2393" y="2991"/>
                  </a:cubicBezTo>
                  <a:cubicBezTo>
                    <a:pt x="2543" y="3041"/>
                    <a:pt x="2642" y="3141"/>
                    <a:pt x="2742" y="3240"/>
                  </a:cubicBezTo>
                  <a:cubicBezTo>
                    <a:pt x="2842" y="3290"/>
                    <a:pt x="2892" y="3440"/>
                    <a:pt x="2892" y="3539"/>
                  </a:cubicBezTo>
                  <a:cubicBezTo>
                    <a:pt x="2892" y="3739"/>
                    <a:pt x="2792" y="3838"/>
                    <a:pt x="2642" y="3938"/>
                  </a:cubicBezTo>
                  <a:cubicBezTo>
                    <a:pt x="2543" y="4038"/>
                    <a:pt x="2343" y="4088"/>
                    <a:pt x="2044" y="4088"/>
                  </a:cubicBezTo>
                  <a:cubicBezTo>
                    <a:pt x="1795" y="4088"/>
                    <a:pt x="1546" y="4038"/>
                    <a:pt x="1197" y="3888"/>
                  </a:cubicBezTo>
                  <a:cubicBezTo>
                    <a:pt x="898" y="3789"/>
                    <a:pt x="649" y="3589"/>
                    <a:pt x="399" y="3390"/>
                  </a:cubicBezTo>
                  <a:lnTo>
                    <a:pt x="1" y="4187"/>
                  </a:lnTo>
                  <a:cubicBezTo>
                    <a:pt x="300" y="4387"/>
                    <a:pt x="599" y="4586"/>
                    <a:pt x="948" y="4736"/>
                  </a:cubicBezTo>
                  <a:cubicBezTo>
                    <a:pt x="1297" y="4885"/>
                    <a:pt x="1695" y="4935"/>
                    <a:pt x="2044" y="4935"/>
                  </a:cubicBezTo>
                  <a:cubicBezTo>
                    <a:pt x="2393" y="4935"/>
                    <a:pt x="2742" y="4885"/>
                    <a:pt x="2991" y="4786"/>
                  </a:cubicBezTo>
                  <a:cubicBezTo>
                    <a:pt x="3290" y="4636"/>
                    <a:pt x="3490" y="4486"/>
                    <a:pt x="3639" y="4287"/>
                  </a:cubicBezTo>
                  <a:cubicBezTo>
                    <a:pt x="3789" y="4038"/>
                    <a:pt x="3888" y="3789"/>
                    <a:pt x="3888" y="3490"/>
                  </a:cubicBezTo>
                  <a:cubicBezTo>
                    <a:pt x="3888" y="3190"/>
                    <a:pt x="3789" y="2941"/>
                    <a:pt x="3689" y="2742"/>
                  </a:cubicBezTo>
                  <a:cubicBezTo>
                    <a:pt x="3540" y="2592"/>
                    <a:pt x="3340" y="2443"/>
                    <a:pt x="3141" y="2343"/>
                  </a:cubicBezTo>
                  <a:cubicBezTo>
                    <a:pt x="2941" y="2243"/>
                    <a:pt x="2642" y="2144"/>
                    <a:pt x="2343" y="2044"/>
                  </a:cubicBezTo>
                  <a:cubicBezTo>
                    <a:pt x="2094" y="1994"/>
                    <a:pt x="1895" y="1894"/>
                    <a:pt x="1795" y="1845"/>
                  </a:cubicBezTo>
                  <a:cubicBezTo>
                    <a:pt x="1645" y="1795"/>
                    <a:pt x="1546" y="1745"/>
                    <a:pt x="1446" y="1645"/>
                  </a:cubicBezTo>
                  <a:cubicBezTo>
                    <a:pt x="1346" y="1546"/>
                    <a:pt x="1297" y="1446"/>
                    <a:pt x="1297" y="1296"/>
                  </a:cubicBezTo>
                  <a:cubicBezTo>
                    <a:pt x="1297" y="1147"/>
                    <a:pt x="1396" y="1047"/>
                    <a:pt x="1496" y="947"/>
                  </a:cubicBezTo>
                  <a:cubicBezTo>
                    <a:pt x="1645" y="898"/>
                    <a:pt x="1795" y="848"/>
                    <a:pt x="2044" y="848"/>
                  </a:cubicBezTo>
                  <a:cubicBezTo>
                    <a:pt x="2244" y="848"/>
                    <a:pt x="2443" y="898"/>
                    <a:pt x="2692" y="947"/>
                  </a:cubicBezTo>
                  <a:cubicBezTo>
                    <a:pt x="2991" y="1047"/>
                    <a:pt x="3240" y="1147"/>
                    <a:pt x="3490" y="1296"/>
                  </a:cubicBezTo>
                  <a:lnTo>
                    <a:pt x="3839" y="499"/>
                  </a:lnTo>
                  <a:cubicBezTo>
                    <a:pt x="3589" y="349"/>
                    <a:pt x="3340" y="250"/>
                    <a:pt x="3041" y="150"/>
                  </a:cubicBezTo>
                  <a:cubicBezTo>
                    <a:pt x="2742" y="50"/>
                    <a:pt x="2393" y="0"/>
                    <a:pt x="2094" y="0"/>
                  </a:cubicBezTo>
                  <a:close/>
                </a:path>
              </a:pathLst>
            </a:custGeom>
            <a:solidFill>
              <a:srgbClr val="0e2a47"/>
            </a:solidFill>
            <a:ln w="0">
              <a:noFill/>
            </a:ln>
          </p:spPr>
          <p:style>
            <a:lnRef idx="0"/>
            <a:fillRef idx="0"/>
            <a:effectRef idx="0"/>
            <a:fontRef idx="minor"/>
          </p:style>
        </p:sp>
        <p:sp>
          <p:nvSpPr>
            <p:cNvPr id="674" name="Google Shape;406;p8"/>
            <p:cNvSpPr/>
            <p:nvPr/>
          </p:nvSpPr>
          <p:spPr>
            <a:xfrm>
              <a:off x="10351800" y="3729240"/>
              <a:ext cx="66960" cy="56520"/>
            </a:xfrm>
            <a:custGeom>
              <a:avLst/>
              <a:gdLst/>
              <a:ahLst/>
              <a:rect l="l" t="t" r="r" b="b"/>
              <a:pathLst>
                <a:path w="3889" h="4936">
                  <a:moveTo>
                    <a:pt x="2094" y="0"/>
                  </a:moveTo>
                  <a:cubicBezTo>
                    <a:pt x="1746" y="0"/>
                    <a:pt x="1446" y="50"/>
                    <a:pt x="1147" y="200"/>
                  </a:cubicBezTo>
                  <a:cubicBezTo>
                    <a:pt x="898" y="299"/>
                    <a:pt x="699" y="449"/>
                    <a:pt x="499" y="648"/>
                  </a:cubicBezTo>
                  <a:cubicBezTo>
                    <a:pt x="400" y="848"/>
                    <a:pt x="300" y="1097"/>
                    <a:pt x="300" y="1396"/>
                  </a:cubicBezTo>
                  <a:cubicBezTo>
                    <a:pt x="300" y="1695"/>
                    <a:pt x="400" y="1944"/>
                    <a:pt x="499" y="2144"/>
                  </a:cubicBezTo>
                  <a:cubicBezTo>
                    <a:pt x="649" y="2293"/>
                    <a:pt x="848" y="2443"/>
                    <a:pt x="1048" y="2542"/>
                  </a:cubicBezTo>
                  <a:cubicBezTo>
                    <a:pt x="1247" y="2642"/>
                    <a:pt x="1546" y="2742"/>
                    <a:pt x="1845" y="2792"/>
                  </a:cubicBezTo>
                  <a:cubicBezTo>
                    <a:pt x="2094" y="2891"/>
                    <a:pt x="2294" y="2941"/>
                    <a:pt x="2394" y="2991"/>
                  </a:cubicBezTo>
                  <a:cubicBezTo>
                    <a:pt x="2543" y="3041"/>
                    <a:pt x="2643" y="3141"/>
                    <a:pt x="2742" y="3240"/>
                  </a:cubicBezTo>
                  <a:cubicBezTo>
                    <a:pt x="2842" y="3290"/>
                    <a:pt x="2892" y="3440"/>
                    <a:pt x="2892" y="3539"/>
                  </a:cubicBezTo>
                  <a:cubicBezTo>
                    <a:pt x="2892" y="3739"/>
                    <a:pt x="2792" y="3838"/>
                    <a:pt x="2643" y="3938"/>
                  </a:cubicBezTo>
                  <a:cubicBezTo>
                    <a:pt x="2493" y="4038"/>
                    <a:pt x="2294" y="4088"/>
                    <a:pt x="2045" y="4088"/>
                  </a:cubicBezTo>
                  <a:cubicBezTo>
                    <a:pt x="1795" y="4088"/>
                    <a:pt x="1496" y="4038"/>
                    <a:pt x="1197" y="3888"/>
                  </a:cubicBezTo>
                  <a:cubicBezTo>
                    <a:pt x="898" y="3789"/>
                    <a:pt x="649" y="3589"/>
                    <a:pt x="400" y="3390"/>
                  </a:cubicBezTo>
                  <a:lnTo>
                    <a:pt x="1" y="4187"/>
                  </a:lnTo>
                  <a:cubicBezTo>
                    <a:pt x="300" y="4387"/>
                    <a:pt x="599" y="4586"/>
                    <a:pt x="948" y="4736"/>
                  </a:cubicBezTo>
                  <a:cubicBezTo>
                    <a:pt x="1297" y="4885"/>
                    <a:pt x="1646" y="4935"/>
                    <a:pt x="2045" y="4935"/>
                  </a:cubicBezTo>
                  <a:cubicBezTo>
                    <a:pt x="2394" y="4935"/>
                    <a:pt x="2693" y="4885"/>
                    <a:pt x="2992" y="4786"/>
                  </a:cubicBezTo>
                  <a:cubicBezTo>
                    <a:pt x="3291" y="4636"/>
                    <a:pt x="3490" y="4486"/>
                    <a:pt x="3640" y="4287"/>
                  </a:cubicBezTo>
                  <a:cubicBezTo>
                    <a:pt x="3789" y="4038"/>
                    <a:pt x="3889" y="3789"/>
                    <a:pt x="3889" y="3490"/>
                  </a:cubicBezTo>
                  <a:cubicBezTo>
                    <a:pt x="3889" y="3190"/>
                    <a:pt x="3789" y="2941"/>
                    <a:pt x="3640" y="2742"/>
                  </a:cubicBezTo>
                  <a:cubicBezTo>
                    <a:pt x="3540" y="2592"/>
                    <a:pt x="3341" y="2443"/>
                    <a:pt x="3141" y="2343"/>
                  </a:cubicBezTo>
                  <a:cubicBezTo>
                    <a:pt x="2942" y="2243"/>
                    <a:pt x="2643" y="2144"/>
                    <a:pt x="2344" y="2044"/>
                  </a:cubicBezTo>
                  <a:cubicBezTo>
                    <a:pt x="2094" y="1994"/>
                    <a:pt x="1895" y="1894"/>
                    <a:pt x="1795" y="1845"/>
                  </a:cubicBezTo>
                  <a:cubicBezTo>
                    <a:pt x="1646" y="1795"/>
                    <a:pt x="1546" y="1745"/>
                    <a:pt x="1446" y="1645"/>
                  </a:cubicBezTo>
                  <a:cubicBezTo>
                    <a:pt x="1347" y="1546"/>
                    <a:pt x="1297" y="1446"/>
                    <a:pt x="1297" y="1296"/>
                  </a:cubicBezTo>
                  <a:cubicBezTo>
                    <a:pt x="1297" y="1147"/>
                    <a:pt x="1397" y="1047"/>
                    <a:pt x="1496" y="947"/>
                  </a:cubicBezTo>
                  <a:cubicBezTo>
                    <a:pt x="1646" y="898"/>
                    <a:pt x="1795" y="848"/>
                    <a:pt x="2045" y="848"/>
                  </a:cubicBezTo>
                  <a:cubicBezTo>
                    <a:pt x="2244" y="848"/>
                    <a:pt x="2443" y="898"/>
                    <a:pt x="2693" y="947"/>
                  </a:cubicBezTo>
                  <a:cubicBezTo>
                    <a:pt x="2942" y="1047"/>
                    <a:pt x="3241" y="1147"/>
                    <a:pt x="3440" y="1296"/>
                  </a:cubicBezTo>
                  <a:lnTo>
                    <a:pt x="3839" y="499"/>
                  </a:lnTo>
                  <a:cubicBezTo>
                    <a:pt x="3590" y="349"/>
                    <a:pt x="3341" y="250"/>
                    <a:pt x="3042" y="150"/>
                  </a:cubicBezTo>
                  <a:cubicBezTo>
                    <a:pt x="2693" y="50"/>
                    <a:pt x="2394" y="0"/>
                    <a:pt x="2094" y="0"/>
                  </a:cubicBezTo>
                  <a:close/>
                </a:path>
              </a:pathLst>
            </a:custGeom>
            <a:solidFill>
              <a:srgbClr val="0e2a47"/>
            </a:solidFill>
            <a:ln w="0">
              <a:noFill/>
            </a:ln>
          </p:spPr>
          <p:style>
            <a:lnRef idx="0"/>
            <a:fillRef idx="0"/>
            <a:effectRef idx="0"/>
            <a:fontRef idx="minor"/>
          </p:style>
        </p:sp>
        <p:sp>
          <p:nvSpPr>
            <p:cNvPr id="675" name="Google Shape;407;p8"/>
            <p:cNvSpPr/>
            <p:nvPr/>
          </p:nvSpPr>
          <p:spPr>
            <a:xfrm>
              <a:off x="10427760" y="3729240"/>
              <a:ext cx="75240" cy="56520"/>
            </a:xfrm>
            <a:custGeom>
              <a:avLst/>
              <a:gdLst/>
              <a:ahLst/>
              <a:rect l="l" t="t" r="r" b="b"/>
              <a:pathLst>
                <a:path w="4387" h="4936">
                  <a:moveTo>
                    <a:pt x="2542" y="0"/>
                  </a:moveTo>
                  <a:cubicBezTo>
                    <a:pt x="2044" y="0"/>
                    <a:pt x="1645" y="150"/>
                    <a:pt x="1246" y="349"/>
                  </a:cubicBezTo>
                  <a:cubicBezTo>
                    <a:pt x="848" y="549"/>
                    <a:pt x="549" y="848"/>
                    <a:pt x="349" y="1246"/>
                  </a:cubicBezTo>
                  <a:cubicBezTo>
                    <a:pt x="100" y="1595"/>
                    <a:pt x="0" y="1994"/>
                    <a:pt x="0" y="2493"/>
                  </a:cubicBezTo>
                  <a:cubicBezTo>
                    <a:pt x="0" y="2941"/>
                    <a:pt x="100" y="3340"/>
                    <a:pt x="299" y="3739"/>
                  </a:cubicBezTo>
                  <a:cubicBezTo>
                    <a:pt x="549" y="4088"/>
                    <a:pt x="848" y="4387"/>
                    <a:pt x="1246" y="4636"/>
                  </a:cubicBezTo>
                  <a:cubicBezTo>
                    <a:pt x="1595" y="4835"/>
                    <a:pt x="2044" y="4935"/>
                    <a:pt x="2493" y="4935"/>
                  </a:cubicBezTo>
                  <a:cubicBezTo>
                    <a:pt x="2842" y="4935"/>
                    <a:pt x="3190" y="4885"/>
                    <a:pt x="3489" y="4736"/>
                  </a:cubicBezTo>
                  <a:cubicBezTo>
                    <a:pt x="3838" y="4586"/>
                    <a:pt x="4137" y="4387"/>
                    <a:pt x="4387" y="4138"/>
                  </a:cubicBezTo>
                  <a:lnTo>
                    <a:pt x="3838" y="3539"/>
                  </a:lnTo>
                  <a:cubicBezTo>
                    <a:pt x="3689" y="3689"/>
                    <a:pt x="3440" y="3838"/>
                    <a:pt x="3240" y="3938"/>
                  </a:cubicBezTo>
                  <a:cubicBezTo>
                    <a:pt x="2991" y="4038"/>
                    <a:pt x="2792" y="4088"/>
                    <a:pt x="2542" y="4088"/>
                  </a:cubicBezTo>
                  <a:cubicBezTo>
                    <a:pt x="2243" y="4088"/>
                    <a:pt x="1994" y="4038"/>
                    <a:pt x="1745" y="3888"/>
                  </a:cubicBezTo>
                  <a:cubicBezTo>
                    <a:pt x="1496" y="3739"/>
                    <a:pt x="1296" y="3539"/>
                    <a:pt x="1147" y="3290"/>
                  </a:cubicBezTo>
                  <a:cubicBezTo>
                    <a:pt x="997" y="3041"/>
                    <a:pt x="947" y="2742"/>
                    <a:pt x="947" y="2443"/>
                  </a:cubicBezTo>
                  <a:cubicBezTo>
                    <a:pt x="947" y="2144"/>
                    <a:pt x="997" y="1894"/>
                    <a:pt x="1147" y="1645"/>
                  </a:cubicBezTo>
                  <a:cubicBezTo>
                    <a:pt x="1296" y="1396"/>
                    <a:pt x="1496" y="1197"/>
                    <a:pt x="1745" y="1047"/>
                  </a:cubicBezTo>
                  <a:cubicBezTo>
                    <a:pt x="1994" y="898"/>
                    <a:pt x="2243" y="848"/>
                    <a:pt x="2542" y="848"/>
                  </a:cubicBezTo>
                  <a:cubicBezTo>
                    <a:pt x="2792" y="848"/>
                    <a:pt x="2991" y="898"/>
                    <a:pt x="3240" y="997"/>
                  </a:cubicBezTo>
                  <a:cubicBezTo>
                    <a:pt x="3489" y="1097"/>
                    <a:pt x="3689" y="1246"/>
                    <a:pt x="3838" y="1446"/>
                  </a:cubicBezTo>
                  <a:lnTo>
                    <a:pt x="4387" y="798"/>
                  </a:lnTo>
                  <a:cubicBezTo>
                    <a:pt x="4137" y="549"/>
                    <a:pt x="3888" y="349"/>
                    <a:pt x="3539" y="250"/>
                  </a:cubicBezTo>
                  <a:cubicBezTo>
                    <a:pt x="3190" y="100"/>
                    <a:pt x="2891" y="0"/>
                    <a:pt x="2542" y="0"/>
                  </a:cubicBezTo>
                  <a:close/>
                </a:path>
              </a:pathLst>
            </a:custGeom>
            <a:solidFill>
              <a:srgbClr val="0e2a47"/>
            </a:solidFill>
            <a:ln w="0">
              <a:noFill/>
            </a:ln>
          </p:spPr>
          <p:style>
            <a:lnRef idx="0"/>
            <a:fillRef idx="0"/>
            <a:effectRef idx="0"/>
            <a:fontRef idx="minor"/>
          </p:style>
        </p:sp>
        <p:sp>
          <p:nvSpPr>
            <p:cNvPr id="676" name="Google Shape;408;p8"/>
            <p:cNvSpPr/>
            <p:nvPr/>
          </p:nvSpPr>
          <p:spPr>
            <a:xfrm>
              <a:off x="10516320" y="3730320"/>
              <a:ext cx="69480" cy="54720"/>
            </a:xfrm>
            <a:custGeom>
              <a:avLst/>
              <a:gdLst/>
              <a:ahLst/>
              <a:rect l="l" t="t" r="r" b="b"/>
              <a:pathLst>
                <a:path w="4038" h="4786">
                  <a:moveTo>
                    <a:pt x="1994" y="798"/>
                  </a:moveTo>
                  <a:cubicBezTo>
                    <a:pt x="2343" y="798"/>
                    <a:pt x="2592" y="847"/>
                    <a:pt x="2792" y="997"/>
                  </a:cubicBezTo>
                  <a:cubicBezTo>
                    <a:pt x="2991" y="1146"/>
                    <a:pt x="3091" y="1346"/>
                    <a:pt x="3091" y="1645"/>
                  </a:cubicBezTo>
                  <a:cubicBezTo>
                    <a:pt x="3091" y="1944"/>
                    <a:pt x="2991" y="2193"/>
                    <a:pt x="2792" y="2343"/>
                  </a:cubicBezTo>
                  <a:cubicBezTo>
                    <a:pt x="2592" y="2492"/>
                    <a:pt x="2343" y="2542"/>
                    <a:pt x="1994" y="2542"/>
                  </a:cubicBezTo>
                  <a:lnTo>
                    <a:pt x="898" y="2542"/>
                  </a:lnTo>
                  <a:lnTo>
                    <a:pt x="898" y="798"/>
                  </a:lnTo>
                  <a:close/>
                  <a:moveTo>
                    <a:pt x="0" y="0"/>
                  </a:moveTo>
                  <a:lnTo>
                    <a:pt x="0" y="4785"/>
                  </a:lnTo>
                  <a:lnTo>
                    <a:pt x="898" y="4785"/>
                  </a:lnTo>
                  <a:lnTo>
                    <a:pt x="898" y="3390"/>
                  </a:lnTo>
                  <a:lnTo>
                    <a:pt x="1994" y="3390"/>
                  </a:lnTo>
                  <a:cubicBezTo>
                    <a:pt x="2094" y="3390"/>
                    <a:pt x="2144" y="3390"/>
                    <a:pt x="2194" y="3340"/>
                  </a:cubicBezTo>
                  <a:lnTo>
                    <a:pt x="2991" y="4785"/>
                  </a:lnTo>
                  <a:lnTo>
                    <a:pt x="4038" y="4785"/>
                  </a:lnTo>
                  <a:lnTo>
                    <a:pt x="2991" y="3190"/>
                  </a:lnTo>
                  <a:cubicBezTo>
                    <a:pt x="3290" y="3041"/>
                    <a:pt x="3539" y="2841"/>
                    <a:pt x="3689" y="2592"/>
                  </a:cubicBezTo>
                  <a:cubicBezTo>
                    <a:pt x="3888" y="2343"/>
                    <a:pt x="3938" y="1994"/>
                    <a:pt x="3938" y="1645"/>
                  </a:cubicBezTo>
                  <a:cubicBezTo>
                    <a:pt x="3938" y="1097"/>
                    <a:pt x="3789" y="698"/>
                    <a:pt x="3440" y="399"/>
                  </a:cubicBezTo>
                  <a:cubicBezTo>
                    <a:pt x="3091" y="150"/>
                    <a:pt x="2642" y="0"/>
                    <a:pt x="1994" y="0"/>
                  </a:cubicBezTo>
                  <a:close/>
                </a:path>
              </a:pathLst>
            </a:custGeom>
            <a:solidFill>
              <a:srgbClr val="0e2a47"/>
            </a:solidFill>
            <a:ln w="0">
              <a:noFill/>
            </a:ln>
          </p:spPr>
          <p:style>
            <a:lnRef idx="0"/>
            <a:fillRef idx="0"/>
            <a:effectRef idx="0"/>
            <a:fontRef idx="minor"/>
          </p:style>
        </p:sp>
        <p:sp>
          <p:nvSpPr>
            <p:cNvPr id="677" name="Google Shape;409;p8"/>
            <p:cNvSpPr/>
            <p:nvPr/>
          </p:nvSpPr>
          <p:spPr>
            <a:xfrm>
              <a:off x="10601640" y="3730320"/>
              <a:ext cx="15840" cy="54720"/>
            </a:xfrm>
            <a:custGeom>
              <a:avLst/>
              <a:gdLst/>
              <a:ahLst/>
              <a:rect l="l" t="t" r="r" b="b"/>
              <a:pathLst>
                <a:path w="948" h="4786">
                  <a:moveTo>
                    <a:pt x="0" y="0"/>
                  </a:moveTo>
                  <a:lnTo>
                    <a:pt x="0" y="4785"/>
                  </a:lnTo>
                  <a:lnTo>
                    <a:pt x="947" y="4785"/>
                  </a:lnTo>
                  <a:lnTo>
                    <a:pt x="947" y="0"/>
                  </a:lnTo>
                  <a:close/>
                </a:path>
              </a:pathLst>
            </a:custGeom>
            <a:solidFill>
              <a:srgbClr val="0e2a47"/>
            </a:solidFill>
            <a:ln w="0">
              <a:noFill/>
            </a:ln>
          </p:spPr>
          <p:style>
            <a:lnRef idx="0"/>
            <a:fillRef idx="0"/>
            <a:effectRef idx="0"/>
            <a:fontRef idx="minor"/>
          </p:style>
        </p:sp>
        <p:sp>
          <p:nvSpPr>
            <p:cNvPr id="678" name="Google Shape;410;p8"/>
            <p:cNvSpPr/>
            <p:nvPr/>
          </p:nvSpPr>
          <p:spPr>
            <a:xfrm>
              <a:off x="10638720" y="3730320"/>
              <a:ext cx="67680" cy="54720"/>
            </a:xfrm>
            <a:custGeom>
              <a:avLst/>
              <a:gdLst/>
              <a:ahLst/>
              <a:rect l="l" t="t" r="r" b="b"/>
              <a:pathLst>
                <a:path w="3939" h="4786">
                  <a:moveTo>
                    <a:pt x="2234" y="778"/>
                  </a:moveTo>
                  <a:cubicBezTo>
                    <a:pt x="2397" y="778"/>
                    <a:pt x="2533" y="824"/>
                    <a:pt x="2642" y="897"/>
                  </a:cubicBezTo>
                  <a:cubicBezTo>
                    <a:pt x="2742" y="997"/>
                    <a:pt x="2842" y="1146"/>
                    <a:pt x="2842" y="1346"/>
                  </a:cubicBezTo>
                  <a:cubicBezTo>
                    <a:pt x="2842" y="1545"/>
                    <a:pt x="2742" y="1695"/>
                    <a:pt x="2642" y="1794"/>
                  </a:cubicBezTo>
                  <a:cubicBezTo>
                    <a:pt x="2493" y="1894"/>
                    <a:pt x="2293" y="1944"/>
                    <a:pt x="2044" y="1944"/>
                  </a:cubicBezTo>
                  <a:lnTo>
                    <a:pt x="898" y="1944"/>
                  </a:lnTo>
                  <a:lnTo>
                    <a:pt x="898" y="798"/>
                  </a:lnTo>
                  <a:lnTo>
                    <a:pt x="2044" y="798"/>
                  </a:lnTo>
                  <a:cubicBezTo>
                    <a:pt x="2111" y="784"/>
                    <a:pt x="2174" y="778"/>
                    <a:pt x="2234" y="778"/>
                  </a:cubicBezTo>
                  <a:close/>
                  <a:moveTo>
                    <a:pt x="2044" y="2692"/>
                  </a:moveTo>
                  <a:cubicBezTo>
                    <a:pt x="2343" y="2692"/>
                    <a:pt x="2592" y="2742"/>
                    <a:pt x="2742" y="2891"/>
                  </a:cubicBezTo>
                  <a:cubicBezTo>
                    <a:pt x="2891" y="2991"/>
                    <a:pt x="2991" y="3140"/>
                    <a:pt x="2991" y="3340"/>
                  </a:cubicBezTo>
                  <a:cubicBezTo>
                    <a:pt x="2991" y="3539"/>
                    <a:pt x="2891" y="3689"/>
                    <a:pt x="2742" y="3838"/>
                  </a:cubicBezTo>
                  <a:cubicBezTo>
                    <a:pt x="2592" y="3938"/>
                    <a:pt x="2343" y="3988"/>
                    <a:pt x="2044" y="3988"/>
                  </a:cubicBezTo>
                  <a:lnTo>
                    <a:pt x="898" y="3988"/>
                  </a:lnTo>
                  <a:lnTo>
                    <a:pt x="898" y="2692"/>
                  </a:lnTo>
                  <a:close/>
                  <a:moveTo>
                    <a:pt x="0" y="0"/>
                  </a:moveTo>
                  <a:lnTo>
                    <a:pt x="0" y="4785"/>
                  </a:lnTo>
                  <a:lnTo>
                    <a:pt x="2194" y="4785"/>
                  </a:lnTo>
                  <a:cubicBezTo>
                    <a:pt x="2742" y="4785"/>
                    <a:pt x="3141" y="4686"/>
                    <a:pt x="3490" y="4436"/>
                  </a:cubicBezTo>
                  <a:cubicBezTo>
                    <a:pt x="3789" y="4187"/>
                    <a:pt x="3938" y="3888"/>
                    <a:pt x="3938" y="3439"/>
                  </a:cubicBezTo>
                  <a:cubicBezTo>
                    <a:pt x="3938" y="3140"/>
                    <a:pt x="3838" y="2891"/>
                    <a:pt x="3689" y="2642"/>
                  </a:cubicBezTo>
                  <a:cubicBezTo>
                    <a:pt x="3490" y="2442"/>
                    <a:pt x="3240" y="2293"/>
                    <a:pt x="2941" y="2243"/>
                  </a:cubicBezTo>
                  <a:cubicBezTo>
                    <a:pt x="3191" y="2193"/>
                    <a:pt x="3390" y="2044"/>
                    <a:pt x="3539" y="1844"/>
                  </a:cubicBezTo>
                  <a:cubicBezTo>
                    <a:pt x="3689" y="1695"/>
                    <a:pt x="3739" y="1446"/>
                    <a:pt x="3739" y="1196"/>
                  </a:cubicBezTo>
                  <a:cubicBezTo>
                    <a:pt x="3739" y="798"/>
                    <a:pt x="3589" y="499"/>
                    <a:pt x="3340" y="299"/>
                  </a:cubicBezTo>
                  <a:cubicBezTo>
                    <a:pt x="3041" y="100"/>
                    <a:pt x="2642" y="0"/>
                    <a:pt x="2094" y="0"/>
                  </a:cubicBezTo>
                  <a:close/>
                </a:path>
              </a:pathLst>
            </a:custGeom>
            <a:solidFill>
              <a:srgbClr val="0e2a47"/>
            </a:solidFill>
            <a:ln w="0">
              <a:noFill/>
            </a:ln>
          </p:spPr>
          <p:style>
            <a:lnRef idx="0"/>
            <a:fillRef idx="0"/>
            <a:effectRef idx="0"/>
            <a:fontRef idx="minor"/>
          </p:style>
        </p:sp>
        <p:sp>
          <p:nvSpPr>
            <p:cNvPr id="679" name="Google Shape;411;p8"/>
            <p:cNvSpPr/>
            <p:nvPr/>
          </p:nvSpPr>
          <p:spPr>
            <a:xfrm>
              <a:off x="10722240" y="3730320"/>
              <a:ext cx="61560" cy="54720"/>
            </a:xfrm>
            <a:custGeom>
              <a:avLst/>
              <a:gdLst/>
              <a:ahLst/>
              <a:rect l="l" t="t" r="r" b="b"/>
              <a:pathLst>
                <a:path w="3590" h="4786">
                  <a:moveTo>
                    <a:pt x="0" y="0"/>
                  </a:moveTo>
                  <a:lnTo>
                    <a:pt x="0" y="4785"/>
                  </a:lnTo>
                  <a:lnTo>
                    <a:pt x="3589" y="4785"/>
                  </a:lnTo>
                  <a:lnTo>
                    <a:pt x="3589" y="3988"/>
                  </a:lnTo>
                  <a:lnTo>
                    <a:pt x="898" y="3988"/>
                  </a:lnTo>
                  <a:lnTo>
                    <a:pt x="898" y="2791"/>
                  </a:lnTo>
                  <a:lnTo>
                    <a:pt x="3240" y="2791"/>
                  </a:lnTo>
                  <a:lnTo>
                    <a:pt x="3240" y="1994"/>
                  </a:lnTo>
                  <a:lnTo>
                    <a:pt x="898" y="1994"/>
                  </a:lnTo>
                  <a:lnTo>
                    <a:pt x="898" y="798"/>
                  </a:lnTo>
                  <a:lnTo>
                    <a:pt x="3539" y="798"/>
                  </a:lnTo>
                  <a:lnTo>
                    <a:pt x="3539" y="0"/>
                  </a:lnTo>
                  <a:close/>
                </a:path>
              </a:pathLst>
            </a:custGeom>
            <a:solidFill>
              <a:srgbClr val="0e2a47"/>
            </a:solidFill>
            <a:ln w="0">
              <a:noFill/>
            </a:ln>
          </p:spPr>
          <p:style>
            <a:lnRef idx="0"/>
            <a:fillRef idx="0"/>
            <a:effectRef idx="0"/>
            <a:fontRef idx="minor"/>
          </p:style>
        </p:sp>
        <p:sp>
          <p:nvSpPr>
            <p:cNvPr id="680" name="Google Shape;412;p8"/>
            <p:cNvSpPr/>
            <p:nvPr/>
          </p:nvSpPr>
          <p:spPr>
            <a:xfrm>
              <a:off x="10534320" y="3255480"/>
              <a:ext cx="57240" cy="38160"/>
            </a:xfrm>
            <a:custGeom>
              <a:avLst/>
              <a:gdLst/>
              <a:ahLst/>
              <a:rect l="l" t="t" r="r" b="b"/>
              <a:pathLst>
                <a:path w="3340" h="3340">
                  <a:moveTo>
                    <a:pt x="1695" y="0"/>
                  </a:moveTo>
                  <a:cubicBezTo>
                    <a:pt x="748" y="0"/>
                    <a:pt x="0" y="748"/>
                    <a:pt x="0" y="1695"/>
                  </a:cubicBezTo>
                  <a:cubicBezTo>
                    <a:pt x="0" y="2592"/>
                    <a:pt x="748" y="3340"/>
                    <a:pt x="1695" y="3340"/>
                  </a:cubicBezTo>
                  <a:cubicBezTo>
                    <a:pt x="2592" y="3340"/>
                    <a:pt x="3340" y="2592"/>
                    <a:pt x="3340" y="1695"/>
                  </a:cubicBezTo>
                  <a:cubicBezTo>
                    <a:pt x="3340" y="748"/>
                    <a:pt x="2592" y="0"/>
                    <a:pt x="1695" y="0"/>
                  </a:cubicBezTo>
                  <a:close/>
                </a:path>
              </a:pathLst>
            </a:custGeom>
            <a:solidFill>
              <a:srgbClr val="0e2a47"/>
            </a:solidFill>
            <a:ln w="0">
              <a:noFill/>
            </a:ln>
          </p:spPr>
          <p:style>
            <a:lnRef idx="0"/>
            <a:fillRef idx="0"/>
            <a:effectRef idx="0"/>
            <a:fontRef idx="minor"/>
          </p:style>
        </p:sp>
        <p:sp>
          <p:nvSpPr>
            <p:cNvPr id="681" name="Google Shape;413;p8"/>
            <p:cNvSpPr/>
            <p:nvPr/>
          </p:nvSpPr>
          <p:spPr>
            <a:xfrm>
              <a:off x="10440720" y="3255480"/>
              <a:ext cx="57240" cy="38160"/>
            </a:xfrm>
            <a:custGeom>
              <a:avLst/>
              <a:gdLst/>
              <a:ahLst/>
              <a:rect l="l" t="t" r="r" b="b"/>
              <a:pathLst>
                <a:path w="3340" h="3340">
                  <a:moveTo>
                    <a:pt x="1695" y="0"/>
                  </a:moveTo>
                  <a:cubicBezTo>
                    <a:pt x="748" y="0"/>
                    <a:pt x="0" y="748"/>
                    <a:pt x="0" y="1695"/>
                  </a:cubicBezTo>
                  <a:cubicBezTo>
                    <a:pt x="0" y="2592"/>
                    <a:pt x="748" y="3340"/>
                    <a:pt x="1695" y="3340"/>
                  </a:cubicBezTo>
                  <a:cubicBezTo>
                    <a:pt x="2592" y="3340"/>
                    <a:pt x="3340" y="2592"/>
                    <a:pt x="3340" y="1695"/>
                  </a:cubicBezTo>
                  <a:cubicBezTo>
                    <a:pt x="3340" y="748"/>
                    <a:pt x="2592" y="0"/>
                    <a:pt x="1695" y="0"/>
                  </a:cubicBezTo>
                  <a:close/>
                </a:path>
              </a:pathLst>
            </a:custGeom>
            <a:solidFill>
              <a:srgbClr val="0e2a47"/>
            </a:solidFill>
            <a:ln w="0">
              <a:noFill/>
            </a:ln>
          </p:spPr>
          <p:style>
            <a:lnRef idx="0"/>
            <a:fillRef idx="0"/>
            <a:effectRef idx="0"/>
            <a:fontRef idx="minor"/>
          </p:style>
        </p:sp>
        <p:sp>
          <p:nvSpPr>
            <p:cNvPr id="682" name="Google Shape;414;p8"/>
            <p:cNvSpPr/>
            <p:nvPr/>
          </p:nvSpPr>
          <p:spPr>
            <a:xfrm>
              <a:off x="7364880" y="3612240"/>
              <a:ext cx="113400" cy="88560"/>
            </a:xfrm>
            <a:custGeom>
              <a:avLst/>
              <a:gdLst/>
              <a:ahLst/>
              <a:rect l="l" t="t" r="r" b="b"/>
              <a:pathLst>
                <a:path w="6580" h="7730">
                  <a:moveTo>
                    <a:pt x="3377" y="1"/>
                  </a:moveTo>
                  <a:cubicBezTo>
                    <a:pt x="3348" y="1"/>
                    <a:pt x="3319" y="1"/>
                    <a:pt x="3290" y="2"/>
                  </a:cubicBezTo>
                  <a:cubicBezTo>
                    <a:pt x="1446" y="2"/>
                    <a:pt x="0" y="1447"/>
                    <a:pt x="0" y="3242"/>
                  </a:cubicBezTo>
                  <a:lnTo>
                    <a:pt x="0" y="4488"/>
                  </a:lnTo>
                  <a:cubicBezTo>
                    <a:pt x="0" y="6282"/>
                    <a:pt x="1446" y="7728"/>
                    <a:pt x="3290" y="7728"/>
                  </a:cubicBezTo>
                  <a:cubicBezTo>
                    <a:pt x="3319" y="7729"/>
                    <a:pt x="3348" y="7729"/>
                    <a:pt x="3377" y="7729"/>
                  </a:cubicBezTo>
                  <a:cubicBezTo>
                    <a:pt x="5132" y="7729"/>
                    <a:pt x="6580" y="6253"/>
                    <a:pt x="6580" y="4488"/>
                  </a:cubicBezTo>
                  <a:lnTo>
                    <a:pt x="6580" y="3242"/>
                  </a:lnTo>
                  <a:cubicBezTo>
                    <a:pt x="6531" y="1477"/>
                    <a:pt x="5131" y="1"/>
                    <a:pt x="3377" y="1"/>
                  </a:cubicBezTo>
                  <a:close/>
                </a:path>
              </a:pathLst>
            </a:custGeom>
            <a:solidFill>
              <a:srgbClr val="0e2a47"/>
            </a:solidFill>
            <a:ln w="0">
              <a:noFill/>
            </a:ln>
          </p:spPr>
          <p:style>
            <a:lnRef idx="0"/>
            <a:fillRef idx="0"/>
            <a:effectRef idx="0"/>
            <a:fontRef idx="minor"/>
          </p:style>
        </p:sp>
      </p:grpSp>
      <p:sp>
        <p:nvSpPr>
          <p:cNvPr id="683" name="Google Shape;415;p8"/>
          <p:cNvSpPr/>
          <p:nvPr/>
        </p:nvSpPr>
        <p:spPr>
          <a:xfrm>
            <a:off x="311760" y="1191600"/>
            <a:ext cx="852012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sp>
        <p:nvSpPr>
          <p:cNvPr id="684" name="Google Shape;416;p8"/>
          <p:cNvSpPr/>
          <p:nvPr/>
        </p:nvSpPr>
        <p:spPr>
          <a:xfrm>
            <a:off x="311760" y="646200"/>
            <a:ext cx="852012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pic>
        <p:nvPicPr>
          <p:cNvPr id="685" name="Google Shape;417;p8" descr=""/>
          <p:cNvPicPr/>
          <p:nvPr/>
        </p:nvPicPr>
        <p:blipFill>
          <a:blip r:embed="rId1"/>
          <a:stretch/>
        </p:blipFill>
        <p:spPr>
          <a:xfrm>
            <a:off x="2718000" y="2423880"/>
            <a:ext cx="3872520" cy="7621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6" name="PlaceHolder 1"/>
          <p:cNvSpPr>
            <a:spLocks noGrp="1"/>
          </p:cNvSpPr>
          <p:nvPr>
            <p:ph type="title"/>
          </p:nvPr>
        </p:nvSpPr>
        <p:spPr>
          <a:xfrm>
            <a:off x="311760" y="1005840"/>
            <a:ext cx="8520120" cy="606240"/>
          </a:xfrm>
          <a:prstGeom prst="rect">
            <a:avLst/>
          </a:prstGeom>
          <a:noFill/>
          <a:ln w="0">
            <a:noFill/>
          </a:ln>
        </p:spPr>
        <p:txBody>
          <a:bodyPr tIns="91440" bIns="91440" anchor="b">
            <a:noAutofit/>
          </a:bodyPr>
          <a:p>
            <a:pPr algn="ctr">
              <a:lnSpc>
                <a:spcPct val="100000"/>
              </a:lnSpc>
              <a:buNone/>
              <a:tabLst>
                <a:tab algn="l" pos="0"/>
              </a:tabLst>
            </a:pPr>
            <a:r>
              <a:rPr b="0" lang="fr-FR" sz="3000" spc="-1" strike="noStrike">
                <a:solidFill>
                  <a:srgbClr val="ffffff"/>
                </a:solidFill>
                <a:latin typeface="Roboto Black"/>
                <a:ea typeface="Roboto Black"/>
              </a:rPr>
              <a:t>Vecteurs cosinus</a:t>
            </a:r>
            <a:br/>
            <a:endParaRPr b="0" lang="fr-FR" sz="3000" spc="-1" strike="noStrike">
              <a:solidFill>
                <a:srgbClr val="000000"/>
              </a:solidFill>
              <a:latin typeface="Arial"/>
            </a:endParaRPr>
          </a:p>
        </p:txBody>
      </p:sp>
      <p:sp>
        <p:nvSpPr>
          <p:cNvPr id="687" name="Google Shape;423;p9"/>
          <p:cNvSpPr/>
          <p:nvPr/>
        </p:nvSpPr>
        <p:spPr>
          <a:xfrm>
            <a:off x="3253320" y="4139640"/>
            <a:ext cx="2999520" cy="357480"/>
          </a:xfrm>
          <a:prstGeom prst="rect">
            <a:avLst/>
          </a:prstGeom>
          <a:noFill/>
          <a:ln w="0">
            <a:noFill/>
          </a:ln>
        </p:spPr>
        <p:style>
          <a:lnRef idx="0"/>
          <a:fillRef idx="0"/>
          <a:effectRef idx="0"/>
          <a:fontRef idx="minor"/>
        </p:style>
      </p:sp>
      <p:grpSp>
        <p:nvGrpSpPr>
          <p:cNvPr id="688" name="Google Shape;424;p9"/>
          <p:cNvGrpSpPr/>
          <p:nvPr/>
        </p:nvGrpSpPr>
        <p:grpSpPr>
          <a:xfrm>
            <a:off x="2498760" y="1551600"/>
            <a:ext cx="8285040" cy="2287080"/>
            <a:chOff x="2498760" y="1551600"/>
            <a:chExt cx="8285040" cy="2287080"/>
          </a:xfrm>
        </p:grpSpPr>
        <p:sp>
          <p:nvSpPr>
            <p:cNvPr id="689" name="Google Shape;425;p9"/>
            <p:cNvSpPr/>
            <p:nvPr/>
          </p:nvSpPr>
          <p:spPr>
            <a:xfrm>
              <a:off x="2498760" y="1551600"/>
              <a:ext cx="4311000" cy="2287080"/>
            </a:xfrm>
            <a:custGeom>
              <a:avLst/>
              <a:gdLst/>
              <a:ahLst/>
              <a:rect l="l" t="t" r="r" b="b"/>
              <a:pathLst>
                <a:path w="240803" h="199083">
                  <a:moveTo>
                    <a:pt x="0" y="0"/>
                  </a:moveTo>
                  <a:lnTo>
                    <a:pt x="0" y="199082"/>
                  </a:lnTo>
                  <a:lnTo>
                    <a:pt x="240802" y="199082"/>
                  </a:lnTo>
                  <a:lnTo>
                    <a:pt x="240802" y="0"/>
                  </a:lnTo>
                  <a:close/>
                </a:path>
              </a:pathLst>
            </a:custGeom>
            <a:solidFill>
              <a:srgbClr val="ffffff"/>
            </a:solidFill>
            <a:ln w="0">
              <a:noFill/>
            </a:ln>
          </p:spPr>
          <p:style>
            <a:lnRef idx="0"/>
            <a:fillRef idx="0"/>
            <a:effectRef idx="0"/>
            <a:fontRef idx="minor"/>
          </p:style>
        </p:sp>
        <p:sp>
          <p:nvSpPr>
            <p:cNvPr id="690" name="Google Shape;426;p9"/>
            <p:cNvSpPr/>
            <p:nvPr/>
          </p:nvSpPr>
          <p:spPr>
            <a:xfrm>
              <a:off x="10104120" y="3729240"/>
              <a:ext cx="66960" cy="56520"/>
            </a:xfrm>
            <a:custGeom>
              <a:avLst/>
              <a:gdLst/>
              <a:ahLst/>
              <a:rect l="l" t="t" r="r" b="b"/>
              <a:pathLst>
                <a:path w="3889" h="4936">
                  <a:moveTo>
                    <a:pt x="2094" y="0"/>
                  </a:moveTo>
                  <a:cubicBezTo>
                    <a:pt x="1745" y="0"/>
                    <a:pt x="1446" y="50"/>
                    <a:pt x="1147" y="200"/>
                  </a:cubicBezTo>
                  <a:cubicBezTo>
                    <a:pt x="898" y="299"/>
                    <a:pt x="698" y="449"/>
                    <a:pt x="549" y="648"/>
                  </a:cubicBezTo>
                  <a:cubicBezTo>
                    <a:pt x="399" y="848"/>
                    <a:pt x="300" y="1097"/>
                    <a:pt x="300" y="1396"/>
                  </a:cubicBezTo>
                  <a:cubicBezTo>
                    <a:pt x="300" y="1695"/>
                    <a:pt x="399" y="1944"/>
                    <a:pt x="549" y="2144"/>
                  </a:cubicBezTo>
                  <a:cubicBezTo>
                    <a:pt x="698" y="2293"/>
                    <a:pt x="848" y="2443"/>
                    <a:pt x="1047" y="2542"/>
                  </a:cubicBezTo>
                  <a:cubicBezTo>
                    <a:pt x="1247" y="2642"/>
                    <a:pt x="1546" y="2742"/>
                    <a:pt x="1845" y="2792"/>
                  </a:cubicBezTo>
                  <a:cubicBezTo>
                    <a:pt x="2094" y="2891"/>
                    <a:pt x="2293" y="2941"/>
                    <a:pt x="2393" y="2991"/>
                  </a:cubicBezTo>
                  <a:cubicBezTo>
                    <a:pt x="2543" y="3041"/>
                    <a:pt x="2642" y="3141"/>
                    <a:pt x="2742" y="3240"/>
                  </a:cubicBezTo>
                  <a:cubicBezTo>
                    <a:pt x="2842" y="3290"/>
                    <a:pt x="2892" y="3440"/>
                    <a:pt x="2892" y="3539"/>
                  </a:cubicBezTo>
                  <a:cubicBezTo>
                    <a:pt x="2892" y="3739"/>
                    <a:pt x="2792" y="3838"/>
                    <a:pt x="2642" y="3938"/>
                  </a:cubicBezTo>
                  <a:cubicBezTo>
                    <a:pt x="2543" y="4038"/>
                    <a:pt x="2343" y="4088"/>
                    <a:pt x="2044" y="4088"/>
                  </a:cubicBezTo>
                  <a:cubicBezTo>
                    <a:pt x="1795" y="4088"/>
                    <a:pt x="1546" y="4038"/>
                    <a:pt x="1197" y="3888"/>
                  </a:cubicBezTo>
                  <a:cubicBezTo>
                    <a:pt x="898" y="3789"/>
                    <a:pt x="649" y="3589"/>
                    <a:pt x="399" y="3390"/>
                  </a:cubicBezTo>
                  <a:lnTo>
                    <a:pt x="1" y="4187"/>
                  </a:lnTo>
                  <a:cubicBezTo>
                    <a:pt x="300" y="4387"/>
                    <a:pt x="599" y="4586"/>
                    <a:pt x="948" y="4736"/>
                  </a:cubicBezTo>
                  <a:cubicBezTo>
                    <a:pt x="1297" y="4885"/>
                    <a:pt x="1695" y="4935"/>
                    <a:pt x="2044" y="4935"/>
                  </a:cubicBezTo>
                  <a:cubicBezTo>
                    <a:pt x="2393" y="4935"/>
                    <a:pt x="2742" y="4885"/>
                    <a:pt x="2991" y="4786"/>
                  </a:cubicBezTo>
                  <a:cubicBezTo>
                    <a:pt x="3290" y="4636"/>
                    <a:pt x="3490" y="4486"/>
                    <a:pt x="3639" y="4287"/>
                  </a:cubicBezTo>
                  <a:cubicBezTo>
                    <a:pt x="3789" y="4038"/>
                    <a:pt x="3888" y="3789"/>
                    <a:pt x="3888" y="3490"/>
                  </a:cubicBezTo>
                  <a:cubicBezTo>
                    <a:pt x="3888" y="3190"/>
                    <a:pt x="3789" y="2941"/>
                    <a:pt x="3689" y="2742"/>
                  </a:cubicBezTo>
                  <a:cubicBezTo>
                    <a:pt x="3540" y="2592"/>
                    <a:pt x="3340" y="2443"/>
                    <a:pt x="3141" y="2343"/>
                  </a:cubicBezTo>
                  <a:cubicBezTo>
                    <a:pt x="2941" y="2243"/>
                    <a:pt x="2642" y="2144"/>
                    <a:pt x="2343" y="2044"/>
                  </a:cubicBezTo>
                  <a:cubicBezTo>
                    <a:pt x="2094" y="1994"/>
                    <a:pt x="1895" y="1894"/>
                    <a:pt x="1795" y="1845"/>
                  </a:cubicBezTo>
                  <a:cubicBezTo>
                    <a:pt x="1645" y="1795"/>
                    <a:pt x="1546" y="1745"/>
                    <a:pt x="1446" y="1645"/>
                  </a:cubicBezTo>
                  <a:cubicBezTo>
                    <a:pt x="1346" y="1546"/>
                    <a:pt x="1297" y="1446"/>
                    <a:pt x="1297" y="1296"/>
                  </a:cubicBezTo>
                  <a:cubicBezTo>
                    <a:pt x="1297" y="1147"/>
                    <a:pt x="1396" y="1047"/>
                    <a:pt x="1496" y="947"/>
                  </a:cubicBezTo>
                  <a:cubicBezTo>
                    <a:pt x="1645" y="898"/>
                    <a:pt x="1795" y="848"/>
                    <a:pt x="2044" y="848"/>
                  </a:cubicBezTo>
                  <a:cubicBezTo>
                    <a:pt x="2244" y="848"/>
                    <a:pt x="2443" y="898"/>
                    <a:pt x="2692" y="947"/>
                  </a:cubicBezTo>
                  <a:cubicBezTo>
                    <a:pt x="2991" y="1047"/>
                    <a:pt x="3240" y="1147"/>
                    <a:pt x="3490" y="1296"/>
                  </a:cubicBezTo>
                  <a:lnTo>
                    <a:pt x="3839" y="499"/>
                  </a:lnTo>
                  <a:cubicBezTo>
                    <a:pt x="3589" y="349"/>
                    <a:pt x="3340" y="250"/>
                    <a:pt x="3041" y="150"/>
                  </a:cubicBezTo>
                  <a:cubicBezTo>
                    <a:pt x="2742" y="50"/>
                    <a:pt x="2393" y="0"/>
                    <a:pt x="2094" y="0"/>
                  </a:cubicBezTo>
                  <a:close/>
                </a:path>
              </a:pathLst>
            </a:custGeom>
            <a:solidFill>
              <a:srgbClr val="0e2a47"/>
            </a:solidFill>
            <a:ln w="0">
              <a:noFill/>
            </a:ln>
          </p:spPr>
          <p:style>
            <a:lnRef idx="0"/>
            <a:fillRef idx="0"/>
            <a:effectRef idx="0"/>
            <a:fontRef idx="minor"/>
          </p:style>
        </p:sp>
        <p:sp>
          <p:nvSpPr>
            <p:cNvPr id="691" name="Google Shape;427;p9"/>
            <p:cNvSpPr/>
            <p:nvPr/>
          </p:nvSpPr>
          <p:spPr>
            <a:xfrm>
              <a:off x="10351800" y="3729240"/>
              <a:ext cx="66960" cy="56520"/>
            </a:xfrm>
            <a:custGeom>
              <a:avLst/>
              <a:gdLst/>
              <a:ahLst/>
              <a:rect l="l" t="t" r="r" b="b"/>
              <a:pathLst>
                <a:path w="3889" h="4936">
                  <a:moveTo>
                    <a:pt x="2094" y="0"/>
                  </a:moveTo>
                  <a:cubicBezTo>
                    <a:pt x="1746" y="0"/>
                    <a:pt x="1446" y="50"/>
                    <a:pt x="1147" y="200"/>
                  </a:cubicBezTo>
                  <a:cubicBezTo>
                    <a:pt x="898" y="299"/>
                    <a:pt x="699" y="449"/>
                    <a:pt x="499" y="648"/>
                  </a:cubicBezTo>
                  <a:cubicBezTo>
                    <a:pt x="400" y="848"/>
                    <a:pt x="300" y="1097"/>
                    <a:pt x="300" y="1396"/>
                  </a:cubicBezTo>
                  <a:cubicBezTo>
                    <a:pt x="300" y="1695"/>
                    <a:pt x="400" y="1944"/>
                    <a:pt x="499" y="2144"/>
                  </a:cubicBezTo>
                  <a:cubicBezTo>
                    <a:pt x="649" y="2293"/>
                    <a:pt x="848" y="2443"/>
                    <a:pt x="1048" y="2542"/>
                  </a:cubicBezTo>
                  <a:cubicBezTo>
                    <a:pt x="1247" y="2642"/>
                    <a:pt x="1546" y="2742"/>
                    <a:pt x="1845" y="2792"/>
                  </a:cubicBezTo>
                  <a:cubicBezTo>
                    <a:pt x="2094" y="2891"/>
                    <a:pt x="2294" y="2941"/>
                    <a:pt x="2394" y="2991"/>
                  </a:cubicBezTo>
                  <a:cubicBezTo>
                    <a:pt x="2543" y="3041"/>
                    <a:pt x="2643" y="3141"/>
                    <a:pt x="2742" y="3240"/>
                  </a:cubicBezTo>
                  <a:cubicBezTo>
                    <a:pt x="2842" y="3290"/>
                    <a:pt x="2892" y="3440"/>
                    <a:pt x="2892" y="3539"/>
                  </a:cubicBezTo>
                  <a:cubicBezTo>
                    <a:pt x="2892" y="3739"/>
                    <a:pt x="2792" y="3838"/>
                    <a:pt x="2643" y="3938"/>
                  </a:cubicBezTo>
                  <a:cubicBezTo>
                    <a:pt x="2493" y="4038"/>
                    <a:pt x="2294" y="4088"/>
                    <a:pt x="2045" y="4088"/>
                  </a:cubicBezTo>
                  <a:cubicBezTo>
                    <a:pt x="1795" y="4088"/>
                    <a:pt x="1496" y="4038"/>
                    <a:pt x="1197" y="3888"/>
                  </a:cubicBezTo>
                  <a:cubicBezTo>
                    <a:pt x="898" y="3789"/>
                    <a:pt x="649" y="3589"/>
                    <a:pt x="400" y="3390"/>
                  </a:cubicBezTo>
                  <a:lnTo>
                    <a:pt x="1" y="4187"/>
                  </a:lnTo>
                  <a:cubicBezTo>
                    <a:pt x="300" y="4387"/>
                    <a:pt x="599" y="4586"/>
                    <a:pt x="948" y="4736"/>
                  </a:cubicBezTo>
                  <a:cubicBezTo>
                    <a:pt x="1297" y="4885"/>
                    <a:pt x="1646" y="4935"/>
                    <a:pt x="2045" y="4935"/>
                  </a:cubicBezTo>
                  <a:cubicBezTo>
                    <a:pt x="2394" y="4935"/>
                    <a:pt x="2693" y="4885"/>
                    <a:pt x="2992" y="4786"/>
                  </a:cubicBezTo>
                  <a:cubicBezTo>
                    <a:pt x="3291" y="4636"/>
                    <a:pt x="3490" y="4486"/>
                    <a:pt x="3640" y="4287"/>
                  </a:cubicBezTo>
                  <a:cubicBezTo>
                    <a:pt x="3789" y="4038"/>
                    <a:pt x="3889" y="3789"/>
                    <a:pt x="3889" y="3490"/>
                  </a:cubicBezTo>
                  <a:cubicBezTo>
                    <a:pt x="3889" y="3190"/>
                    <a:pt x="3789" y="2941"/>
                    <a:pt x="3640" y="2742"/>
                  </a:cubicBezTo>
                  <a:cubicBezTo>
                    <a:pt x="3540" y="2592"/>
                    <a:pt x="3341" y="2443"/>
                    <a:pt x="3141" y="2343"/>
                  </a:cubicBezTo>
                  <a:cubicBezTo>
                    <a:pt x="2942" y="2243"/>
                    <a:pt x="2643" y="2144"/>
                    <a:pt x="2344" y="2044"/>
                  </a:cubicBezTo>
                  <a:cubicBezTo>
                    <a:pt x="2094" y="1994"/>
                    <a:pt x="1895" y="1894"/>
                    <a:pt x="1795" y="1845"/>
                  </a:cubicBezTo>
                  <a:cubicBezTo>
                    <a:pt x="1646" y="1795"/>
                    <a:pt x="1546" y="1745"/>
                    <a:pt x="1446" y="1645"/>
                  </a:cubicBezTo>
                  <a:cubicBezTo>
                    <a:pt x="1347" y="1546"/>
                    <a:pt x="1297" y="1446"/>
                    <a:pt x="1297" y="1296"/>
                  </a:cubicBezTo>
                  <a:cubicBezTo>
                    <a:pt x="1297" y="1147"/>
                    <a:pt x="1397" y="1047"/>
                    <a:pt x="1496" y="947"/>
                  </a:cubicBezTo>
                  <a:cubicBezTo>
                    <a:pt x="1646" y="898"/>
                    <a:pt x="1795" y="848"/>
                    <a:pt x="2045" y="848"/>
                  </a:cubicBezTo>
                  <a:cubicBezTo>
                    <a:pt x="2244" y="848"/>
                    <a:pt x="2443" y="898"/>
                    <a:pt x="2693" y="947"/>
                  </a:cubicBezTo>
                  <a:cubicBezTo>
                    <a:pt x="2942" y="1047"/>
                    <a:pt x="3241" y="1147"/>
                    <a:pt x="3440" y="1296"/>
                  </a:cubicBezTo>
                  <a:lnTo>
                    <a:pt x="3839" y="499"/>
                  </a:lnTo>
                  <a:cubicBezTo>
                    <a:pt x="3590" y="349"/>
                    <a:pt x="3341" y="250"/>
                    <a:pt x="3042" y="150"/>
                  </a:cubicBezTo>
                  <a:cubicBezTo>
                    <a:pt x="2693" y="50"/>
                    <a:pt x="2394" y="0"/>
                    <a:pt x="2094" y="0"/>
                  </a:cubicBezTo>
                  <a:close/>
                </a:path>
              </a:pathLst>
            </a:custGeom>
            <a:solidFill>
              <a:srgbClr val="0e2a47"/>
            </a:solidFill>
            <a:ln w="0">
              <a:noFill/>
            </a:ln>
          </p:spPr>
          <p:style>
            <a:lnRef idx="0"/>
            <a:fillRef idx="0"/>
            <a:effectRef idx="0"/>
            <a:fontRef idx="minor"/>
          </p:style>
        </p:sp>
        <p:sp>
          <p:nvSpPr>
            <p:cNvPr id="692" name="Google Shape;428;p9"/>
            <p:cNvSpPr/>
            <p:nvPr/>
          </p:nvSpPr>
          <p:spPr>
            <a:xfrm>
              <a:off x="10427760" y="3729240"/>
              <a:ext cx="75240" cy="56520"/>
            </a:xfrm>
            <a:custGeom>
              <a:avLst/>
              <a:gdLst/>
              <a:ahLst/>
              <a:rect l="l" t="t" r="r" b="b"/>
              <a:pathLst>
                <a:path w="4387" h="4936">
                  <a:moveTo>
                    <a:pt x="2542" y="0"/>
                  </a:moveTo>
                  <a:cubicBezTo>
                    <a:pt x="2044" y="0"/>
                    <a:pt x="1645" y="150"/>
                    <a:pt x="1246" y="349"/>
                  </a:cubicBezTo>
                  <a:cubicBezTo>
                    <a:pt x="848" y="549"/>
                    <a:pt x="549" y="848"/>
                    <a:pt x="349" y="1246"/>
                  </a:cubicBezTo>
                  <a:cubicBezTo>
                    <a:pt x="100" y="1595"/>
                    <a:pt x="0" y="1994"/>
                    <a:pt x="0" y="2493"/>
                  </a:cubicBezTo>
                  <a:cubicBezTo>
                    <a:pt x="0" y="2941"/>
                    <a:pt x="100" y="3340"/>
                    <a:pt x="299" y="3739"/>
                  </a:cubicBezTo>
                  <a:cubicBezTo>
                    <a:pt x="549" y="4088"/>
                    <a:pt x="848" y="4387"/>
                    <a:pt x="1246" y="4636"/>
                  </a:cubicBezTo>
                  <a:cubicBezTo>
                    <a:pt x="1595" y="4835"/>
                    <a:pt x="2044" y="4935"/>
                    <a:pt x="2493" y="4935"/>
                  </a:cubicBezTo>
                  <a:cubicBezTo>
                    <a:pt x="2842" y="4935"/>
                    <a:pt x="3190" y="4885"/>
                    <a:pt x="3489" y="4736"/>
                  </a:cubicBezTo>
                  <a:cubicBezTo>
                    <a:pt x="3838" y="4586"/>
                    <a:pt x="4137" y="4387"/>
                    <a:pt x="4387" y="4138"/>
                  </a:cubicBezTo>
                  <a:lnTo>
                    <a:pt x="3838" y="3539"/>
                  </a:lnTo>
                  <a:cubicBezTo>
                    <a:pt x="3689" y="3689"/>
                    <a:pt x="3440" y="3838"/>
                    <a:pt x="3240" y="3938"/>
                  </a:cubicBezTo>
                  <a:cubicBezTo>
                    <a:pt x="2991" y="4038"/>
                    <a:pt x="2792" y="4088"/>
                    <a:pt x="2542" y="4088"/>
                  </a:cubicBezTo>
                  <a:cubicBezTo>
                    <a:pt x="2243" y="4088"/>
                    <a:pt x="1994" y="4038"/>
                    <a:pt x="1745" y="3888"/>
                  </a:cubicBezTo>
                  <a:cubicBezTo>
                    <a:pt x="1496" y="3739"/>
                    <a:pt x="1296" y="3539"/>
                    <a:pt x="1147" y="3290"/>
                  </a:cubicBezTo>
                  <a:cubicBezTo>
                    <a:pt x="997" y="3041"/>
                    <a:pt x="947" y="2742"/>
                    <a:pt x="947" y="2443"/>
                  </a:cubicBezTo>
                  <a:cubicBezTo>
                    <a:pt x="947" y="2144"/>
                    <a:pt x="997" y="1894"/>
                    <a:pt x="1147" y="1645"/>
                  </a:cubicBezTo>
                  <a:cubicBezTo>
                    <a:pt x="1296" y="1396"/>
                    <a:pt x="1496" y="1197"/>
                    <a:pt x="1745" y="1047"/>
                  </a:cubicBezTo>
                  <a:cubicBezTo>
                    <a:pt x="1994" y="898"/>
                    <a:pt x="2243" y="848"/>
                    <a:pt x="2542" y="848"/>
                  </a:cubicBezTo>
                  <a:cubicBezTo>
                    <a:pt x="2792" y="848"/>
                    <a:pt x="2991" y="898"/>
                    <a:pt x="3240" y="997"/>
                  </a:cubicBezTo>
                  <a:cubicBezTo>
                    <a:pt x="3489" y="1097"/>
                    <a:pt x="3689" y="1246"/>
                    <a:pt x="3838" y="1446"/>
                  </a:cubicBezTo>
                  <a:lnTo>
                    <a:pt x="4387" y="798"/>
                  </a:lnTo>
                  <a:cubicBezTo>
                    <a:pt x="4137" y="549"/>
                    <a:pt x="3888" y="349"/>
                    <a:pt x="3539" y="250"/>
                  </a:cubicBezTo>
                  <a:cubicBezTo>
                    <a:pt x="3190" y="100"/>
                    <a:pt x="2891" y="0"/>
                    <a:pt x="2542" y="0"/>
                  </a:cubicBezTo>
                  <a:close/>
                </a:path>
              </a:pathLst>
            </a:custGeom>
            <a:solidFill>
              <a:srgbClr val="0e2a47"/>
            </a:solidFill>
            <a:ln w="0">
              <a:noFill/>
            </a:ln>
          </p:spPr>
          <p:style>
            <a:lnRef idx="0"/>
            <a:fillRef idx="0"/>
            <a:effectRef idx="0"/>
            <a:fontRef idx="minor"/>
          </p:style>
        </p:sp>
        <p:sp>
          <p:nvSpPr>
            <p:cNvPr id="693" name="Google Shape;429;p9"/>
            <p:cNvSpPr/>
            <p:nvPr/>
          </p:nvSpPr>
          <p:spPr>
            <a:xfrm>
              <a:off x="10516320" y="3730320"/>
              <a:ext cx="69480" cy="54720"/>
            </a:xfrm>
            <a:custGeom>
              <a:avLst/>
              <a:gdLst/>
              <a:ahLst/>
              <a:rect l="l" t="t" r="r" b="b"/>
              <a:pathLst>
                <a:path w="4038" h="4786">
                  <a:moveTo>
                    <a:pt x="1994" y="798"/>
                  </a:moveTo>
                  <a:cubicBezTo>
                    <a:pt x="2343" y="798"/>
                    <a:pt x="2592" y="847"/>
                    <a:pt x="2792" y="997"/>
                  </a:cubicBezTo>
                  <a:cubicBezTo>
                    <a:pt x="2991" y="1146"/>
                    <a:pt x="3091" y="1346"/>
                    <a:pt x="3091" y="1645"/>
                  </a:cubicBezTo>
                  <a:cubicBezTo>
                    <a:pt x="3091" y="1944"/>
                    <a:pt x="2991" y="2193"/>
                    <a:pt x="2792" y="2343"/>
                  </a:cubicBezTo>
                  <a:cubicBezTo>
                    <a:pt x="2592" y="2492"/>
                    <a:pt x="2343" y="2542"/>
                    <a:pt x="1994" y="2542"/>
                  </a:cubicBezTo>
                  <a:lnTo>
                    <a:pt x="898" y="2542"/>
                  </a:lnTo>
                  <a:lnTo>
                    <a:pt x="898" y="798"/>
                  </a:lnTo>
                  <a:close/>
                  <a:moveTo>
                    <a:pt x="0" y="0"/>
                  </a:moveTo>
                  <a:lnTo>
                    <a:pt x="0" y="4785"/>
                  </a:lnTo>
                  <a:lnTo>
                    <a:pt x="898" y="4785"/>
                  </a:lnTo>
                  <a:lnTo>
                    <a:pt x="898" y="3390"/>
                  </a:lnTo>
                  <a:lnTo>
                    <a:pt x="1994" y="3390"/>
                  </a:lnTo>
                  <a:cubicBezTo>
                    <a:pt x="2094" y="3390"/>
                    <a:pt x="2144" y="3390"/>
                    <a:pt x="2194" y="3340"/>
                  </a:cubicBezTo>
                  <a:lnTo>
                    <a:pt x="2991" y="4785"/>
                  </a:lnTo>
                  <a:lnTo>
                    <a:pt x="4038" y="4785"/>
                  </a:lnTo>
                  <a:lnTo>
                    <a:pt x="2991" y="3190"/>
                  </a:lnTo>
                  <a:cubicBezTo>
                    <a:pt x="3290" y="3041"/>
                    <a:pt x="3539" y="2841"/>
                    <a:pt x="3689" y="2592"/>
                  </a:cubicBezTo>
                  <a:cubicBezTo>
                    <a:pt x="3888" y="2343"/>
                    <a:pt x="3938" y="1994"/>
                    <a:pt x="3938" y="1645"/>
                  </a:cubicBezTo>
                  <a:cubicBezTo>
                    <a:pt x="3938" y="1097"/>
                    <a:pt x="3789" y="698"/>
                    <a:pt x="3440" y="399"/>
                  </a:cubicBezTo>
                  <a:cubicBezTo>
                    <a:pt x="3091" y="150"/>
                    <a:pt x="2642" y="0"/>
                    <a:pt x="1994" y="0"/>
                  </a:cubicBezTo>
                  <a:close/>
                </a:path>
              </a:pathLst>
            </a:custGeom>
            <a:solidFill>
              <a:srgbClr val="0e2a47"/>
            </a:solidFill>
            <a:ln w="0">
              <a:noFill/>
            </a:ln>
          </p:spPr>
          <p:style>
            <a:lnRef idx="0"/>
            <a:fillRef idx="0"/>
            <a:effectRef idx="0"/>
            <a:fontRef idx="minor"/>
          </p:style>
        </p:sp>
        <p:sp>
          <p:nvSpPr>
            <p:cNvPr id="694" name="Google Shape;430;p9"/>
            <p:cNvSpPr/>
            <p:nvPr/>
          </p:nvSpPr>
          <p:spPr>
            <a:xfrm>
              <a:off x="10601640" y="3730320"/>
              <a:ext cx="15840" cy="54720"/>
            </a:xfrm>
            <a:custGeom>
              <a:avLst/>
              <a:gdLst/>
              <a:ahLst/>
              <a:rect l="l" t="t" r="r" b="b"/>
              <a:pathLst>
                <a:path w="948" h="4786">
                  <a:moveTo>
                    <a:pt x="0" y="0"/>
                  </a:moveTo>
                  <a:lnTo>
                    <a:pt x="0" y="4785"/>
                  </a:lnTo>
                  <a:lnTo>
                    <a:pt x="947" y="4785"/>
                  </a:lnTo>
                  <a:lnTo>
                    <a:pt x="947" y="0"/>
                  </a:lnTo>
                  <a:close/>
                </a:path>
              </a:pathLst>
            </a:custGeom>
            <a:solidFill>
              <a:srgbClr val="0e2a47"/>
            </a:solidFill>
            <a:ln w="0">
              <a:noFill/>
            </a:ln>
          </p:spPr>
          <p:style>
            <a:lnRef idx="0"/>
            <a:fillRef idx="0"/>
            <a:effectRef idx="0"/>
            <a:fontRef idx="minor"/>
          </p:style>
        </p:sp>
        <p:sp>
          <p:nvSpPr>
            <p:cNvPr id="695" name="Google Shape;431;p9"/>
            <p:cNvSpPr/>
            <p:nvPr/>
          </p:nvSpPr>
          <p:spPr>
            <a:xfrm>
              <a:off x="10638720" y="3730320"/>
              <a:ext cx="67680" cy="54720"/>
            </a:xfrm>
            <a:custGeom>
              <a:avLst/>
              <a:gdLst/>
              <a:ahLst/>
              <a:rect l="l" t="t" r="r" b="b"/>
              <a:pathLst>
                <a:path w="3939" h="4786">
                  <a:moveTo>
                    <a:pt x="2234" y="778"/>
                  </a:moveTo>
                  <a:cubicBezTo>
                    <a:pt x="2397" y="778"/>
                    <a:pt x="2533" y="824"/>
                    <a:pt x="2642" y="897"/>
                  </a:cubicBezTo>
                  <a:cubicBezTo>
                    <a:pt x="2742" y="997"/>
                    <a:pt x="2842" y="1146"/>
                    <a:pt x="2842" y="1346"/>
                  </a:cubicBezTo>
                  <a:cubicBezTo>
                    <a:pt x="2842" y="1545"/>
                    <a:pt x="2742" y="1695"/>
                    <a:pt x="2642" y="1794"/>
                  </a:cubicBezTo>
                  <a:cubicBezTo>
                    <a:pt x="2493" y="1894"/>
                    <a:pt x="2293" y="1944"/>
                    <a:pt x="2044" y="1944"/>
                  </a:cubicBezTo>
                  <a:lnTo>
                    <a:pt x="898" y="1944"/>
                  </a:lnTo>
                  <a:lnTo>
                    <a:pt x="898" y="798"/>
                  </a:lnTo>
                  <a:lnTo>
                    <a:pt x="2044" y="798"/>
                  </a:lnTo>
                  <a:cubicBezTo>
                    <a:pt x="2111" y="784"/>
                    <a:pt x="2174" y="778"/>
                    <a:pt x="2234" y="778"/>
                  </a:cubicBezTo>
                  <a:close/>
                  <a:moveTo>
                    <a:pt x="2044" y="2692"/>
                  </a:moveTo>
                  <a:cubicBezTo>
                    <a:pt x="2343" y="2692"/>
                    <a:pt x="2592" y="2742"/>
                    <a:pt x="2742" y="2891"/>
                  </a:cubicBezTo>
                  <a:cubicBezTo>
                    <a:pt x="2891" y="2991"/>
                    <a:pt x="2991" y="3140"/>
                    <a:pt x="2991" y="3340"/>
                  </a:cubicBezTo>
                  <a:cubicBezTo>
                    <a:pt x="2991" y="3539"/>
                    <a:pt x="2891" y="3689"/>
                    <a:pt x="2742" y="3838"/>
                  </a:cubicBezTo>
                  <a:cubicBezTo>
                    <a:pt x="2592" y="3938"/>
                    <a:pt x="2343" y="3988"/>
                    <a:pt x="2044" y="3988"/>
                  </a:cubicBezTo>
                  <a:lnTo>
                    <a:pt x="898" y="3988"/>
                  </a:lnTo>
                  <a:lnTo>
                    <a:pt x="898" y="2692"/>
                  </a:lnTo>
                  <a:close/>
                  <a:moveTo>
                    <a:pt x="0" y="0"/>
                  </a:moveTo>
                  <a:lnTo>
                    <a:pt x="0" y="4785"/>
                  </a:lnTo>
                  <a:lnTo>
                    <a:pt x="2194" y="4785"/>
                  </a:lnTo>
                  <a:cubicBezTo>
                    <a:pt x="2742" y="4785"/>
                    <a:pt x="3141" y="4686"/>
                    <a:pt x="3490" y="4436"/>
                  </a:cubicBezTo>
                  <a:cubicBezTo>
                    <a:pt x="3789" y="4187"/>
                    <a:pt x="3938" y="3888"/>
                    <a:pt x="3938" y="3439"/>
                  </a:cubicBezTo>
                  <a:cubicBezTo>
                    <a:pt x="3938" y="3140"/>
                    <a:pt x="3838" y="2891"/>
                    <a:pt x="3689" y="2642"/>
                  </a:cubicBezTo>
                  <a:cubicBezTo>
                    <a:pt x="3490" y="2442"/>
                    <a:pt x="3240" y="2293"/>
                    <a:pt x="2941" y="2243"/>
                  </a:cubicBezTo>
                  <a:cubicBezTo>
                    <a:pt x="3191" y="2193"/>
                    <a:pt x="3390" y="2044"/>
                    <a:pt x="3539" y="1844"/>
                  </a:cubicBezTo>
                  <a:cubicBezTo>
                    <a:pt x="3689" y="1695"/>
                    <a:pt x="3739" y="1446"/>
                    <a:pt x="3739" y="1196"/>
                  </a:cubicBezTo>
                  <a:cubicBezTo>
                    <a:pt x="3739" y="798"/>
                    <a:pt x="3589" y="499"/>
                    <a:pt x="3340" y="299"/>
                  </a:cubicBezTo>
                  <a:cubicBezTo>
                    <a:pt x="3041" y="100"/>
                    <a:pt x="2642" y="0"/>
                    <a:pt x="2094" y="0"/>
                  </a:cubicBezTo>
                  <a:close/>
                </a:path>
              </a:pathLst>
            </a:custGeom>
            <a:solidFill>
              <a:srgbClr val="0e2a47"/>
            </a:solidFill>
            <a:ln w="0">
              <a:noFill/>
            </a:ln>
          </p:spPr>
          <p:style>
            <a:lnRef idx="0"/>
            <a:fillRef idx="0"/>
            <a:effectRef idx="0"/>
            <a:fontRef idx="minor"/>
          </p:style>
        </p:sp>
        <p:sp>
          <p:nvSpPr>
            <p:cNvPr id="696" name="Google Shape;432;p9"/>
            <p:cNvSpPr/>
            <p:nvPr/>
          </p:nvSpPr>
          <p:spPr>
            <a:xfrm>
              <a:off x="10722240" y="3730320"/>
              <a:ext cx="61560" cy="54720"/>
            </a:xfrm>
            <a:custGeom>
              <a:avLst/>
              <a:gdLst/>
              <a:ahLst/>
              <a:rect l="l" t="t" r="r" b="b"/>
              <a:pathLst>
                <a:path w="3590" h="4786">
                  <a:moveTo>
                    <a:pt x="0" y="0"/>
                  </a:moveTo>
                  <a:lnTo>
                    <a:pt x="0" y="4785"/>
                  </a:lnTo>
                  <a:lnTo>
                    <a:pt x="3589" y="4785"/>
                  </a:lnTo>
                  <a:lnTo>
                    <a:pt x="3589" y="3988"/>
                  </a:lnTo>
                  <a:lnTo>
                    <a:pt x="898" y="3988"/>
                  </a:lnTo>
                  <a:lnTo>
                    <a:pt x="898" y="2791"/>
                  </a:lnTo>
                  <a:lnTo>
                    <a:pt x="3240" y="2791"/>
                  </a:lnTo>
                  <a:lnTo>
                    <a:pt x="3240" y="1994"/>
                  </a:lnTo>
                  <a:lnTo>
                    <a:pt x="898" y="1994"/>
                  </a:lnTo>
                  <a:lnTo>
                    <a:pt x="898" y="798"/>
                  </a:lnTo>
                  <a:lnTo>
                    <a:pt x="3539" y="798"/>
                  </a:lnTo>
                  <a:lnTo>
                    <a:pt x="3539" y="0"/>
                  </a:lnTo>
                  <a:close/>
                </a:path>
              </a:pathLst>
            </a:custGeom>
            <a:solidFill>
              <a:srgbClr val="0e2a47"/>
            </a:solidFill>
            <a:ln w="0">
              <a:noFill/>
            </a:ln>
          </p:spPr>
          <p:style>
            <a:lnRef idx="0"/>
            <a:fillRef idx="0"/>
            <a:effectRef idx="0"/>
            <a:fontRef idx="minor"/>
          </p:style>
        </p:sp>
        <p:sp>
          <p:nvSpPr>
            <p:cNvPr id="697" name="Google Shape;433;p9"/>
            <p:cNvSpPr/>
            <p:nvPr/>
          </p:nvSpPr>
          <p:spPr>
            <a:xfrm>
              <a:off x="10534320" y="3255480"/>
              <a:ext cx="57240" cy="38160"/>
            </a:xfrm>
            <a:custGeom>
              <a:avLst/>
              <a:gdLst/>
              <a:ahLst/>
              <a:rect l="l" t="t" r="r" b="b"/>
              <a:pathLst>
                <a:path w="3340" h="3340">
                  <a:moveTo>
                    <a:pt x="1695" y="0"/>
                  </a:moveTo>
                  <a:cubicBezTo>
                    <a:pt x="748" y="0"/>
                    <a:pt x="0" y="748"/>
                    <a:pt x="0" y="1695"/>
                  </a:cubicBezTo>
                  <a:cubicBezTo>
                    <a:pt x="0" y="2592"/>
                    <a:pt x="748" y="3340"/>
                    <a:pt x="1695" y="3340"/>
                  </a:cubicBezTo>
                  <a:cubicBezTo>
                    <a:pt x="2592" y="3340"/>
                    <a:pt x="3340" y="2592"/>
                    <a:pt x="3340" y="1695"/>
                  </a:cubicBezTo>
                  <a:cubicBezTo>
                    <a:pt x="3340" y="748"/>
                    <a:pt x="2592" y="0"/>
                    <a:pt x="1695" y="0"/>
                  </a:cubicBezTo>
                  <a:close/>
                </a:path>
              </a:pathLst>
            </a:custGeom>
            <a:solidFill>
              <a:srgbClr val="0e2a47"/>
            </a:solidFill>
            <a:ln w="0">
              <a:noFill/>
            </a:ln>
          </p:spPr>
          <p:style>
            <a:lnRef idx="0"/>
            <a:fillRef idx="0"/>
            <a:effectRef idx="0"/>
            <a:fontRef idx="minor"/>
          </p:style>
        </p:sp>
        <p:sp>
          <p:nvSpPr>
            <p:cNvPr id="698" name="Google Shape;434;p9"/>
            <p:cNvSpPr/>
            <p:nvPr/>
          </p:nvSpPr>
          <p:spPr>
            <a:xfrm>
              <a:off x="10440720" y="3255480"/>
              <a:ext cx="57240" cy="38160"/>
            </a:xfrm>
            <a:custGeom>
              <a:avLst/>
              <a:gdLst/>
              <a:ahLst/>
              <a:rect l="l" t="t" r="r" b="b"/>
              <a:pathLst>
                <a:path w="3340" h="3340">
                  <a:moveTo>
                    <a:pt x="1695" y="0"/>
                  </a:moveTo>
                  <a:cubicBezTo>
                    <a:pt x="748" y="0"/>
                    <a:pt x="0" y="748"/>
                    <a:pt x="0" y="1695"/>
                  </a:cubicBezTo>
                  <a:cubicBezTo>
                    <a:pt x="0" y="2592"/>
                    <a:pt x="748" y="3340"/>
                    <a:pt x="1695" y="3340"/>
                  </a:cubicBezTo>
                  <a:cubicBezTo>
                    <a:pt x="2592" y="3340"/>
                    <a:pt x="3340" y="2592"/>
                    <a:pt x="3340" y="1695"/>
                  </a:cubicBezTo>
                  <a:cubicBezTo>
                    <a:pt x="3340" y="748"/>
                    <a:pt x="2592" y="0"/>
                    <a:pt x="1695" y="0"/>
                  </a:cubicBezTo>
                  <a:close/>
                </a:path>
              </a:pathLst>
            </a:custGeom>
            <a:solidFill>
              <a:srgbClr val="0e2a47"/>
            </a:solidFill>
            <a:ln w="0">
              <a:noFill/>
            </a:ln>
          </p:spPr>
          <p:style>
            <a:lnRef idx="0"/>
            <a:fillRef idx="0"/>
            <a:effectRef idx="0"/>
            <a:fontRef idx="minor"/>
          </p:style>
        </p:sp>
        <p:sp>
          <p:nvSpPr>
            <p:cNvPr id="699" name="Google Shape;435;p9"/>
            <p:cNvSpPr/>
            <p:nvPr/>
          </p:nvSpPr>
          <p:spPr>
            <a:xfrm>
              <a:off x="7364880" y="3612240"/>
              <a:ext cx="113400" cy="88560"/>
            </a:xfrm>
            <a:custGeom>
              <a:avLst/>
              <a:gdLst/>
              <a:ahLst/>
              <a:rect l="l" t="t" r="r" b="b"/>
              <a:pathLst>
                <a:path w="6580" h="7730">
                  <a:moveTo>
                    <a:pt x="3377" y="1"/>
                  </a:moveTo>
                  <a:cubicBezTo>
                    <a:pt x="3348" y="1"/>
                    <a:pt x="3319" y="1"/>
                    <a:pt x="3290" y="2"/>
                  </a:cubicBezTo>
                  <a:cubicBezTo>
                    <a:pt x="1446" y="2"/>
                    <a:pt x="0" y="1447"/>
                    <a:pt x="0" y="3242"/>
                  </a:cubicBezTo>
                  <a:lnTo>
                    <a:pt x="0" y="4488"/>
                  </a:lnTo>
                  <a:cubicBezTo>
                    <a:pt x="0" y="6282"/>
                    <a:pt x="1446" y="7728"/>
                    <a:pt x="3290" y="7728"/>
                  </a:cubicBezTo>
                  <a:cubicBezTo>
                    <a:pt x="3319" y="7729"/>
                    <a:pt x="3348" y="7729"/>
                    <a:pt x="3377" y="7729"/>
                  </a:cubicBezTo>
                  <a:cubicBezTo>
                    <a:pt x="5132" y="7729"/>
                    <a:pt x="6580" y="6253"/>
                    <a:pt x="6580" y="4488"/>
                  </a:cubicBezTo>
                  <a:lnTo>
                    <a:pt x="6580" y="3242"/>
                  </a:lnTo>
                  <a:cubicBezTo>
                    <a:pt x="6531" y="1477"/>
                    <a:pt x="5131" y="1"/>
                    <a:pt x="3377" y="1"/>
                  </a:cubicBezTo>
                  <a:close/>
                </a:path>
              </a:pathLst>
            </a:custGeom>
            <a:solidFill>
              <a:srgbClr val="0e2a47"/>
            </a:solidFill>
            <a:ln w="0">
              <a:noFill/>
            </a:ln>
          </p:spPr>
          <p:style>
            <a:lnRef idx="0"/>
            <a:fillRef idx="0"/>
            <a:effectRef idx="0"/>
            <a:fontRef idx="minor"/>
          </p:style>
        </p:sp>
      </p:grpSp>
      <p:sp>
        <p:nvSpPr>
          <p:cNvPr id="700" name="Google Shape;436;p9"/>
          <p:cNvSpPr/>
          <p:nvPr/>
        </p:nvSpPr>
        <p:spPr>
          <a:xfrm>
            <a:off x="311760" y="1191600"/>
            <a:ext cx="852012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sp>
        <p:nvSpPr>
          <p:cNvPr id="701" name="Google Shape;437;p9"/>
          <p:cNvSpPr/>
          <p:nvPr/>
        </p:nvSpPr>
        <p:spPr>
          <a:xfrm>
            <a:off x="311760" y="646200"/>
            <a:ext cx="8520120" cy="360"/>
          </a:xfrm>
          <a:custGeom>
            <a:avLst/>
            <a:gdLst/>
            <a:ahLst/>
            <a:rect l="l" t="t" r="r" b="b"/>
            <a:pathLst>
              <a:path w="21600" h="21600">
                <a:moveTo>
                  <a:pt x="0" y="0"/>
                </a:moveTo>
                <a:lnTo>
                  <a:pt x="21600" y="21600"/>
                </a:lnTo>
              </a:path>
            </a:pathLst>
          </a:custGeom>
          <a:noFill/>
          <a:ln w="9525">
            <a:solidFill>
              <a:srgbClr val="48ffd5"/>
            </a:solidFill>
            <a:round/>
          </a:ln>
        </p:spPr>
        <p:style>
          <a:lnRef idx="0"/>
          <a:fillRef idx="0"/>
          <a:effectRef idx="0"/>
          <a:fontRef idx="minor"/>
        </p:style>
      </p:sp>
      <p:pic>
        <p:nvPicPr>
          <p:cNvPr id="702" name="Google Shape;438;p9" descr=""/>
          <p:cNvPicPr/>
          <p:nvPr/>
        </p:nvPicPr>
        <p:blipFill>
          <a:blip r:embed="rId1"/>
          <a:stretch/>
        </p:blipFill>
        <p:spPr>
          <a:xfrm>
            <a:off x="3067200" y="2176560"/>
            <a:ext cx="3009600" cy="7902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LibreOffice/7.2.5.2$MacOSX_X86_64 LibreOffice_project/499f9727c189e6ef3471021d6132d4c694f357e5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2023-02-07T09:49:51Z</dcterms:modified>
  <cp:revision>1</cp:revision>
  <dc:subject/>
  <dc:title/>
</cp:coreProperties>
</file>