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 varScale="1">
        <p:scale>
          <a:sx n="126" d="100"/>
          <a:sy n="126" d="100"/>
        </p:scale>
        <p:origin x="13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réaliser 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3504369" y="46874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Faculté de science et d’ingénierie</a:t>
            </a:r>
          </a:p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Département Informatique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0040" y="1061946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Spécialité: Science et Technologie Logiciel (STL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61940-27D6-4E9B-9303-277A00A9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39" y="412956"/>
            <a:ext cx="1215945" cy="80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" y="406406"/>
            <a:ext cx="1957606" cy="809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Similarité 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9" y="3637813"/>
            <a:ext cx="4572000" cy="36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(n²)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10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</a:t>
            </a:r>
            <a:r>
              <a:rPr lang="fr-FR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sont dans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8" y="1582839"/>
            <a:ext cx="5353050" cy="2847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 ont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</a:t>
                </a: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t-il un lien entre les erreurs de validation et la distance d’édition des arbres.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Concepts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F11B7A-EFB8-2311-CA71-87C6B044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48" y="1215896"/>
            <a:ext cx="3809104" cy="32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306770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Items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>
                <a:latin typeface="Calibri"/>
                <a:cs typeface="Calibri"/>
              </a:rPr>
              <a:t>Forme conjonctif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92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33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latin typeface="Calibri"/>
                <a:cs typeface="Calibri"/>
              </a:rPr>
              <a:t>Investissement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important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363855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latin typeface="Calibri"/>
                <a:cs typeface="Calibri"/>
              </a:rPr>
              <a:t>Souhait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d'approfondir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l'analyse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 err="1">
                <a:latin typeface="Calibri"/>
                <a:cs typeface="Calibri"/>
              </a:rPr>
              <a:t>erreurs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lang="fr-FR" sz="1600" spc="85" dirty="0">
                <a:latin typeface="Calibri"/>
                <a:cs typeface="Calibri"/>
              </a:rPr>
              <a:t>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les distances d’édition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 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t-il un lien entre les distances d’édition et les erreurs de validation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?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Concepts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B39551-6296-184C-3F8E-5F851BC40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75" y="1823824"/>
            <a:ext cx="4768410" cy="14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1086</Words>
  <Application>Microsoft Office PowerPoint</Application>
  <PresentationFormat>Affichage à l'écran 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879</cp:revision>
  <dcterms:modified xsi:type="dcterms:W3CDTF">2024-05-17T13:01:03Z</dcterms:modified>
</cp:coreProperties>
</file>