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C911721-BA18-4B08-9E17-55A9C668640C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4D4741D-6776-4740-AC0F-BE6A98A27C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419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99350F-32F7-4166-86C2-88CC5972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1136562-9F52-44B3-AC56-19B2EBA7D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EAD68B-294B-4C08-95EE-680DD061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AFCA404-AB8A-4B36-93E7-F1A1B22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87E466-0AF7-4E16-9546-D227A39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3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E3970D-D05B-4890-9A19-8DB64BA5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B09CF6-BD91-411E-A223-ED5EA7BD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826434-2E88-43B0-A9C5-3C5FCD1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B7E6DF-0B2D-4735-91AA-D9277551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88505B-6565-42F4-8DB0-A850A0F9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26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FF2E92D-D850-44C5-AC4D-F1C14A055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275E84D-47F3-4121-8E22-1C6AE960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4802E9-97ED-4305-9DB1-6C1FF52D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2497DF-F048-4D99-AF93-B35C7310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0000AD-604D-42F0-9821-BFA7F577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36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FFC2A5-6C18-4221-BFD3-7FAD37B5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9D3622-CEC0-45FF-95AB-DD9C4EC4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5286E5-27B4-4D77-91F8-82783422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E9F6B2-F521-4A10-8066-2151D858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ECA242-0DF0-48AA-9959-E3B1745F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74B50A-9EC1-4DA6-8217-25EAD3C9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47BD75-60A3-4510-A0F5-0F0C5DFDC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9A1BA8-DE4B-4099-B5DF-40D3821A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F5FCAC-49CD-47FD-94F2-6E88A7B9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E63D71-3397-4B5B-B713-F1491A54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18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DF411C-8644-4EAD-B065-0C6099B2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7C052C-C549-48CA-B78C-9A0AE433A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9D4618B-17D5-4CFB-9A71-773EACDF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938306-7816-4D6C-BD21-394355D7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BA93A1-D483-47BE-B1E0-CF6B293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5D4B7C-27A7-4266-91CE-4D4B7208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102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C41C79-9614-413E-ADA4-801559F7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0D5BB9-8E95-4B98-B068-DA97ECEB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56CD56-1115-4007-B4A9-E580D298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034EDD1-5BFC-463A-83C9-3D69D52C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46FAA43-C04A-4A62-B5C6-471100911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5ABC854-95A8-40F2-9180-8F6FFFC1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6C74519-01E1-4437-8F4E-6D03DB72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2F2B11A-B8C3-42EF-86D0-6FA39363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959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868B3-47B0-4E8A-A064-3EBF400E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8B1A528-8114-4D72-82B3-3ED4AAE0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693F83C-054B-46E1-9B3E-9AFD3B88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83C3B7A-21CD-462C-9586-88E9E30E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934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E3D247-FCF9-4465-AD1A-2A883DCB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36606A1-82A6-4364-86CD-1B200E4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4B4362-B503-4B3E-8E07-24721961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56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C9C53-2658-4C4C-AC91-E524E453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1574BF-8592-400E-BCE1-0F48B1DF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5344CFC-C339-4D90-8DAD-BB40BB6C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FDA33B-DE7A-441A-B266-DD0E3AB2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760DA9-808E-46E1-B1AB-4E0DDC74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812D247-8E5D-4508-BAA5-BC906DED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752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5E9FEC-AA20-49C7-8D49-163E5616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5E1A86E-F5E8-4BA2-BF7D-501681053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A68F29D-ECF1-4D4E-917D-D2432E22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3223CD-0BBA-41EE-BE52-69FA5698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A9E61B-A9D3-410F-AE38-A55F9E7D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E707FDA-9846-41EF-8306-C1513CB0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461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C00000"/>
            </a:gs>
            <a:gs pos="100000">
              <a:srgbClr val="C00000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0E760B-C099-4ED3-BA89-551135C8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4F6B41-CA21-4391-A102-7295BA21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13DAA9-563A-4280-8B42-37AD41301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7F34-261D-4542-A23F-5F144784B587}" type="datetimeFigureOut">
              <a:rPr lang="he-IL" smtClean="0"/>
              <a:t>כ"ד/סיון/תשפ"א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4D1835-55EB-4E12-8983-C7D73898C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02DC74-5349-4AC5-B244-8FA8A23D3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29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1822FB-3E4E-4D75-B417-CCAF937A9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2486" y="897523"/>
            <a:ext cx="4647028" cy="882283"/>
          </a:xfrm>
        </p:spPr>
        <p:txBody>
          <a:bodyPr>
            <a:normAutofit fontScale="90000"/>
          </a:bodyPr>
          <a:lstStyle/>
          <a:p>
            <a:r>
              <a:rPr lang="he-IL" dirty="0"/>
              <a:t>שינוי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368766E-A97D-414A-9735-3D8B2670C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967" y="1930791"/>
            <a:ext cx="9144000" cy="1445455"/>
          </a:xfrm>
        </p:spPr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בעת יצירת הפקה חדשה ההפקה נוצרת יחד עם סט קבוע של תיקיות לעומת יצירת הפקה </a:t>
            </a:r>
            <a:r>
              <a:rPr lang="he-IL" dirty="0" smtClean="0"/>
              <a:t>ריקה.</a:t>
            </a:r>
            <a:endParaRPr lang="en-US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 smtClean="0"/>
              <a:t>לא </a:t>
            </a:r>
            <a:r>
              <a:rPr lang="he-IL" dirty="0"/>
              <a:t>ניתן לערוך קבצים אונליין (הגבלה של </a:t>
            </a:r>
            <a:r>
              <a:rPr lang="en-US" dirty="0"/>
              <a:t>firebase</a:t>
            </a:r>
            <a:r>
              <a:rPr lang="he-IL" dirty="0"/>
              <a:t>).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159437"/>
            <a:ext cx="2128046" cy="20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3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2B1335-0288-4F81-8FFC-A3EDC51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84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סיכונים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E6FC19-E16D-467F-8EB6-758013DB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2121047"/>
            <a:ext cx="10515600" cy="2507224"/>
          </a:xfrm>
        </p:spPr>
        <p:txBody>
          <a:bodyPr/>
          <a:lstStyle/>
          <a:p>
            <a:r>
              <a:rPr lang="he-IL" dirty="0"/>
              <a:t>שימוש בסביבה חדשה – בהתחלה טיפה התקשינו בסביבה אך מהר מאוד למדנו אותה לעומק.</a:t>
            </a:r>
          </a:p>
          <a:p>
            <a:r>
              <a:rPr lang="he-IL" dirty="0"/>
              <a:t>שינוי דרישות מערכת – לשמחתנו לא היו כל שיוניים בדרישות המערכת.</a:t>
            </a:r>
          </a:p>
          <a:p>
            <a:r>
              <a:rPr lang="he-IL" dirty="0"/>
              <a:t>הלקוח לא מקבל את המוצר – נכון לשלב זה הלקוח מרוצה מאוד מהאתר.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159437"/>
            <a:ext cx="2128046" cy="20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471FFD-CD3A-4DFC-92F6-E30AC078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87" y="1096645"/>
            <a:ext cx="8727831" cy="802493"/>
          </a:xfrm>
        </p:spPr>
        <p:txBody>
          <a:bodyPr/>
          <a:lstStyle/>
          <a:p>
            <a:pPr algn="ctr"/>
            <a:r>
              <a:rPr lang="he-IL" dirty="0"/>
              <a:t>טסטים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A300B0-D924-4143-94ED-636B7EC6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922"/>
            <a:ext cx="10515600" cy="2507224"/>
          </a:xfrm>
        </p:spPr>
        <p:txBody>
          <a:bodyPr/>
          <a:lstStyle/>
          <a:p>
            <a:r>
              <a:rPr lang="he-IL" dirty="0"/>
              <a:t>הוספת קובץ לפרויקט קיים – בתחילה הקובץ התווסף אך זה יצר פרויקטים חדשים עם שמות מוזרים (הייתה בעיה ב</a:t>
            </a:r>
            <a:r>
              <a:rPr lang="en-US" dirty="0"/>
              <a:t>path</a:t>
            </a:r>
            <a:r>
              <a:rPr lang="he-IL" dirty="0"/>
              <a:t>). התגברנו על כך בעזרת שמירת ה</a:t>
            </a:r>
            <a:r>
              <a:rPr lang="en-US" dirty="0"/>
              <a:t>path</a:t>
            </a:r>
            <a:r>
              <a:rPr lang="he-IL" dirty="0"/>
              <a:t>.</a:t>
            </a:r>
          </a:p>
          <a:p>
            <a:r>
              <a:rPr lang="he-IL" dirty="0"/>
              <a:t>בדיקת גישה ישירה באמצעות </a:t>
            </a:r>
            <a:r>
              <a:rPr lang="en-US" dirty="0"/>
              <a:t>URL</a:t>
            </a:r>
            <a:r>
              <a:rPr lang="he-IL" dirty="0"/>
              <a:t> – בתחילה הדף נחסם אך עבר למיקום של דף לא נכון. התגברנו על כך בעזרת </a:t>
            </a:r>
            <a:r>
              <a:rPr lang="en-US" dirty="0"/>
              <a:t>REACT ROUTER</a:t>
            </a:r>
            <a:r>
              <a:rPr lang="he-IL" dirty="0"/>
              <a:t>.  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159437"/>
            <a:ext cx="2128046" cy="20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1512DA-EE1A-42E0-B111-E61AEBAE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46" y="539397"/>
            <a:ext cx="6322255" cy="1325563"/>
          </a:xfrm>
        </p:spPr>
        <p:txBody>
          <a:bodyPr/>
          <a:lstStyle/>
          <a:p>
            <a:pPr algn="ctr"/>
            <a:r>
              <a:rPr lang="he-IL" dirty="0"/>
              <a:t>מה למדנו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2F1B41-91FC-4BED-B0FA-9A2DF60D8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2177148"/>
            <a:ext cx="10515600" cy="2282141"/>
          </a:xfrm>
        </p:spPr>
        <p:txBody>
          <a:bodyPr/>
          <a:lstStyle/>
          <a:p>
            <a:r>
              <a:rPr lang="he-IL" dirty="0"/>
              <a:t>כיצד לעבוד עם </a:t>
            </a:r>
            <a:r>
              <a:rPr lang="he-IL" dirty="0" err="1"/>
              <a:t>גיט</a:t>
            </a:r>
            <a:r>
              <a:rPr lang="he-IL" dirty="0"/>
              <a:t> ביחד עם עוד אנשים.</a:t>
            </a:r>
          </a:p>
          <a:p>
            <a:r>
              <a:rPr lang="he-IL" dirty="0"/>
              <a:t>בעבודת צוות מאוד חשוב תיאום וסדר.</a:t>
            </a:r>
          </a:p>
          <a:p>
            <a:r>
              <a:rPr lang="he-IL" dirty="0"/>
              <a:t>חשוב להגדיר יעדים ותאריכים.</a:t>
            </a: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159437"/>
            <a:ext cx="2128046" cy="20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778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148</Words>
  <Application>Microsoft Office PowerPoint</Application>
  <PresentationFormat>מסך רחב</PresentationFormat>
  <Paragraphs>14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שינוי</vt:lpstr>
      <vt:lpstr>סיכונים</vt:lpstr>
      <vt:lpstr>טסטים</vt:lpstr>
      <vt:lpstr>מה למדנו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שינוי</dc:title>
  <dc:creator>Yaniv Gilad</dc:creator>
  <cp:lastModifiedBy>Yael</cp:lastModifiedBy>
  <cp:revision>6</cp:revision>
  <dcterms:created xsi:type="dcterms:W3CDTF">2021-06-04T14:59:45Z</dcterms:created>
  <dcterms:modified xsi:type="dcterms:W3CDTF">2021-06-04T15:37:08Z</dcterms:modified>
</cp:coreProperties>
</file>