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A627-FFF1-47A0-A33F-24D1341F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8F4D2-5460-48BA-806E-7CF2DEAB5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B1DD-4673-41F9-B739-04546C04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0795-E36C-4285-B16D-4A3BFEF3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799E-B6B9-4FAA-8B13-DC27E6CC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09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C437-2045-4346-B647-398C11BB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A3F3-4979-47CA-AB66-2ABDF9AD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0CCB-EBE5-4577-9BB5-5D2E869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68D4-1C90-4534-B346-158FE990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FF1F-BB56-4D59-BB14-342BFB35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4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4BA35-E587-488F-A81C-1C68AD82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33DAC-7EBE-49D4-B3A9-0D6409E2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8D9A-DE7E-4768-93DA-4DDB2BA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F53F-6AE4-4D55-B918-A649288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34C0-C293-4999-8EE2-89F51A20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69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6730-A317-4D74-95A2-B04146C0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6DC5-4A0A-4A65-969E-4D4EEA01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36E8-A90A-4DB8-ADC3-34474CFD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709F-3747-45DD-86CC-6DBA6CA7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3A81-8C70-442E-9A02-17122154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48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E626-7E7D-420A-81CA-7659585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E0CD-00A6-4037-9B21-5BF2C214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2FF0-5E8C-4E95-825F-C0B2362F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C43E-BDA9-4D4B-B09C-B509B75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9E82-51BB-47A9-967A-8BD18ABC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3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0B58-01E9-46D6-ABA8-B865B7A4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1A51-C8C2-4190-8754-29253CBD0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ECBDA-339D-46EB-AC98-E04B9A4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D1F0-0D43-4060-B38A-D99491D9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811-8F71-4C23-AF3C-0A88C91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1095-3DC0-4DA7-ADFB-87CDE22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4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32E4-B2BB-4E1C-94C4-D1DC9224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C661-97BE-4EB0-96D4-949E5E7B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CE0D-94CD-4868-9B91-45BFA68F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832A9-EA97-4778-8125-D2862FA26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CBCEC-8B6D-487A-9B0F-CC9066B7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E9DF9-E28A-4F4E-87B6-4DFB6689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1DE6D-A4BA-4A95-978B-58577EF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CA699-56A3-4E00-94A9-9516A0AE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3C2E-EFFD-45B3-992D-2CEA0487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10AD8-80C8-4FA7-8EFF-F59EF374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D47C0-6B4A-4C65-8BE5-2C046CA5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9A48-2B30-458E-BCBD-97EE43B0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7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8A487-5329-400A-B5A7-169A66E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6AF1B-22F1-4B33-9A2C-29D32B7F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84D1-A6AE-4CCE-9F7F-952D427F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32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93E0-B8AC-4914-88D0-3EAD138E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4788-883A-43C0-8C8E-263A39D2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6F7E-93EF-4B49-A83F-02B9E645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61F58-BD9E-4ABA-BAA4-A936A311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9045-50CB-4205-96A9-5009B63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198A-D1A1-4D90-9A47-31F5876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2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51DE-135A-46CF-B8C6-3DDDFA58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02BFE-603B-421F-9403-28C031616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8259-4701-4922-AEB0-94B008A9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8020-A19B-4E80-8A50-7658D6F2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B0F1-5257-4BEC-B9F8-DA78CF08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E4B5F-802C-41F1-8DFE-07F1541D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5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FBAFE-3C93-4FF2-8DBB-E8F287F7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EBB-4DA8-4616-A7F0-D1C084B3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A59F-656C-45D3-8AB4-EC8E0F4FD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E3FB-2143-479B-AFC5-2113EBFF36B5}" type="datetimeFigureOut">
              <a:rPr lang="he-IL" smtClean="0"/>
              <a:t>י"ט/אלול/תשפ"א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3D18-2DD3-45C5-9483-BB811CD54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B0B7-0BC7-4B2E-8BB7-B033DAB3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2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CEAA294D-A8D6-4B02-9EBD-F0E40E3ED3E3}"/>
              </a:ext>
            </a:extLst>
          </p:cNvPr>
          <p:cNvSpPr/>
          <p:nvPr/>
        </p:nvSpPr>
        <p:spPr>
          <a:xfrm rot="3330257">
            <a:off x="6136480" y="4963171"/>
            <a:ext cx="383681" cy="3095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1D29C30-2974-45E4-8D29-0C0EDD58B69C}"/>
              </a:ext>
            </a:extLst>
          </p:cNvPr>
          <p:cNvSpPr/>
          <p:nvPr/>
        </p:nvSpPr>
        <p:spPr>
          <a:xfrm>
            <a:off x="6205539" y="5208531"/>
            <a:ext cx="239932" cy="197156"/>
          </a:xfrm>
          <a:prstGeom prst="triangl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6FBF46-622D-47B1-9A0C-2CC390F842C9}"/>
              </a:ext>
            </a:extLst>
          </p:cNvPr>
          <p:cNvSpPr/>
          <p:nvPr/>
        </p:nvSpPr>
        <p:spPr>
          <a:xfrm>
            <a:off x="6000805" y="4974810"/>
            <a:ext cx="321245" cy="3141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216758FF-D533-4E8C-AE62-425FFAD52E66}"/>
              </a:ext>
            </a:extLst>
          </p:cNvPr>
          <p:cNvSpPr/>
          <p:nvPr/>
        </p:nvSpPr>
        <p:spPr>
          <a:xfrm rot="18731453">
            <a:off x="6047599" y="5234855"/>
            <a:ext cx="225392" cy="226218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6F66E9-9B08-4814-99B9-4C81A3211C1F}"/>
              </a:ext>
            </a:extLst>
          </p:cNvPr>
          <p:cNvSpPr/>
          <p:nvPr/>
        </p:nvSpPr>
        <p:spPr>
          <a:xfrm rot="442833">
            <a:off x="6389581" y="5013687"/>
            <a:ext cx="208154" cy="3706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1" name="Graphic 10" descr="Shopping cart outline">
            <a:extLst>
              <a:ext uri="{FF2B5EF4-FFF2-40B4-BE49-F238E27FC236}">
                <a16:creationId xmlns:a16="http://schemas.microsoft.com/office/drawing/2014/main" id="{75CD847B-67D6-4EC5-9B88-BDC98CB1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649" y="4890764"/>
            <a:ext cx="914400" cy="914400"/>
          </a:xfrm>
          <a:prstGeom prst="rect">
            <a:avLst/>
          </a:prstGeom>
        </p:spPr>
      </p:pic>
      <p:pic>
        <p:nvPicPr>
          <p:cNvPr id="5" name="Graphic 4" descr="Shopping cart outline">
            <a:extLst>
              <a:ext uri="{FF2B5EF4-FFF2-40B4-BE49-F238E27FC236}">
                <a16:creationId xmlns:a16="http://schemas.microsoft.com/office/drawing/2014/main" id="{4236F7C5-AF2E-4542-8DC9-8E5CC8EA0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292651">
            <a:off x="2019665" y="2061306"/>
            <a:ext cx="914400" cy="914400"/>
          </a:xfrm>
          <a:prstGeom prst="rect">
            <a:avLst/>
          </a:prstGeom>
        </p:spPr>
      </p:pic>
      <p:pic>
        <p:nvPicPr>
          <p:cNvPr id="6" name="Graphic 5" descr="Shopping cart outline">
            <a:extLst>
              <a:ext uri="{FF2B5EF4-FFF2-40B4-BE49-F238E27FC236}">
                <a16:creationId xmlns:a16="http://schemas.microsoft.com/office/drawing/2014/main" id="{880DCB8F-0E01-4609-BEEF-A22FE1F81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31143">
            <a:off x="3908748" y="1166830"/>
            <a:ext cx="914400" cy="914400"/>
          </a:xfrm>
          <a:prstGeom prst="rect">
            <a:avLst/>
          </a:prstGeom>
        </p:spPr>
      </p:pic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34D203D8-A9C9-4AB0-9D3F-1FFC3D132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426786">
            <a:off x="3548576" y="3092549"/>
            <a:ext cx="914400" cy="914400"/>
          </a:xfrm>
          <a:prstGeom prst="rect">
            <a:avLst/>
          </a:prstGeom>
        </p:spPr>
      </p:pic>
      <p:pic>
        <p:nvPicPr>
          <p:cNvPr id="8" name="Graphic 7" descr="Shopping cart outline">
            <a:extLst>
              <a:ext uri="{FF2B5EF4-FFF2-40B4-BE49-F238E27FC236}">
                <a16:creationId xmlns:a16="http://schemas.microsoft.com/office/drawing/2014/main" id="{71031201-EC1D-4A2F-8DDA-AD07D430B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54239">
            <a:off x="5399650" y="2262554"/>
            <a:ext cx="914400" cy="914400"/>
          </a:xfrm>
          <a:prstGeom prst="rect">
            <a:avLst/>
          </a:prstGeom>
        </p:spPr>
      </p:pic>
      <p:pic>
        <p:nvPicPr>
          <p:cNvPr id="9" name="Graphic 8" descr="Shopping cart outline">
            <a:extLst>
              <a:ext uri="{FF2B5EF4-FFF2-40B4-BE49-F238E27FC236}">
                <a16:creationId xmlns:a16="http://schemas.microsoft.com/office/drawing/2014/main" id="{99CCE26A-9304-4884-B09C-FAF122F9E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08330">
            <a:off x="6725992" y="1165711"/>
            <a:ext cx="914400" cy="914400"/>
          </a:xfrm>
          <a:prstGeom prst="rect">
            <a:avLst/>
          </a:prstGeom>
        </p:spPr>
      </p:pic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CF608FCA-D032-4C04-A1D0-3BC16BE55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288031">
            <a:off x="7258600" y="3027747"/>
            <a:ext cx="914400" cy="914400"/>
          </a:xfrm>
          <a:prstGeom prst="rect">
            <a:avLst/>
          </a:prstGeom>
        </p:spPr>
      </p:pic>
      <p:pic>
        <p:nvPicPr>
          <p:cNvPr id="16" name="Graphic 15" descr="Shopping cart outline">
            <a:extLst>
              <a:ext uri="{FF2B5EF4-FFF2-40B4-BE49-F238E27FC236}">
                <a16:creationId xmlns:a16="http://schemas.microsoft.com/office/drawing/2014/main" id="{8AA2F912-3AE3-434A-AB23-DA7FB150D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9254" y="5217137"/>
            <a:ext cx="810000" cy="810000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FF258B6E-FCEF-4953-AC70-2FB70DF4C8D3}"/>
              </a:ext>
            </a:extLst>
          </p:cNvPr>
          <p:cNvSpPr/>
          <p:nvPr/>
        </p:nvSpPr>
        <p:spPr>
          <a:xfrm>
            <a:off x="4642921" y="5127137"/>
            <a:ext cx="900000" cy="900000"/>
          </a:xfrm>
          <a:prstGeom prst="arc">
            <a:avLst>
              <a:gd name="adj1" fmla="val 17555401"/>
              <a:gd name="adj2" fmla="val 14344439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stealth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324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Aflalo</dc:creator>
  <cp:lastModifiedBy>Anastasia Aflalo</cp:lastModifiedBy>
  <cp:revision>9</cp:revision>
  <dcterms:created xsi:type="dcterms:W3CDTF">2021-08-22T04:43:37Z</dcterms:created>
  <dcterms:modified xsi:type="dcterms:W3CDTF">2021-08-27T11:53:35Z</dcterms:modified>
</cp:coreProperties>
</file>