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300" d="100"/>
          <a:sy n="300" d="100"/>
        </p:scale>
        <p:origin x="-8694" y="-8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0A627-FFF1-47A0-A33F-24D1341F0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58F4D2-5460-48BA-806E-7CF2DEAB5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0B1DD-4673-41F9-B739-04546C044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E3FB-2143-479B-AFC5-2113EBFF36B5}" type="datetimeFigureOut">
              <a:rPr lang="he-IL" smtClean="0"/>
              <a:t>י"ד/אלול/תשפ"א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30795-E36C-4285-B16D-4A3BFEF38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1799E-B6B9-4FAA-8B13-DC27E6CC0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5F6E-A7DB-4C0B-BC90-78F90C2B20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2091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7C437-2045-4346-B647-398C11BB6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D3A3F3-4979-47CA-AB66-2ABDF9AD71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D0CCB-EBE5-4577-9BB5-5D2E8690A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E3FB-2143-479B-AFC5-2113EBFF36B5}" type="datetimeFigureOut">
              <a:rPr lang="he-IL" smtClean="0"/>
              <a:t>י"ד/אלול/תשפ"א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868D4-1C90-4534-B346-158FE9901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5FF1F-BB56-4D59-BB14-342BFB354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5F6E-A7DB-4C0B-BC90-78F90C2B20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1436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B4BA35-E587-488F-A81C-1C68AD8230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233DAC-7EBE-49D4-B3A9-0D6409E2D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38D9A-DE7E-4768-93DA-4DDB2BA35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E3FB-2143-479B-AFC5-2113EBFF36B5}" type="datetimeFigureOut">
              <a:rPr lang="he-IL" smtClean="0"/>
              <a:t>י"ד/אלול/תשפ"א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8F53F-6AE4-4D55-B918-A6492881C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434C0-C293-4999-8EE2-89F51A20E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5F6E-A7DB-4C0B-BC90-78F90C2B20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74695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B6730-A317-4D74-95A2-B04146C0C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F6DC5-4A0A-4A65-969E-4D4EEA016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436E8-A90A-4DB8-ADC3-34474CFD2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E3FB-2143-479B-AFC5-2113EBFF36B5}" type="datetimeFigureOut">
              <a:rPr lang="he-IL" smtClean="0"/>
              <a:t>י"ד/אלול/תשפ"א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4709F-3747-45DD-86CC-6DBA6CA78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83A81-8C70-442E-9A02-17122154C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5F6E-A7DB-4C0B-BC90-78F90C2B20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03487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FE626-7E7D-420A-81CA-7659585B4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FE0CD-00A6-4037-9B21-5BF2C2143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E2FF0-5E8C-4E95-825F-C0B2362F7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E3FB-2143-479B-AFC5-2113EBFF36B5}" type="datetimeFigureOut">
              <a:rPr lang="he-IL" smtClean="0"/>
              <a:t>י"ד/אלול/תשפ"א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2C43E-BDA9-4D4B-B09C-B509B7557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D9E82-51BB-47A9-967A-8BD18ABCE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5F6E-A7DB-4C0B-BC90-78F90C2B20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4300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80B58-01E9-46D6-ABA8-B865B7A4D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B1A51-C8C2-4190-8754-29253CBD0F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BECBDA-339D-46EB-AC98-E04B9A46C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83D1F0-0D43-4060-B38A-D99491D94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E3FB-2143-479B-AFC5-2113EBFF36B5}" type="datetimeFigureOut">
              <a:rPr lang="he-IL" smtClean="0"/>
              <a:t>י"ד/אלול/תשפ"א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81811-8F71-4C23-AF3C-0A88C91E5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A1095-3DC0-4DA7-ADFB-87CDE2209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5F6E-A7DB-4C0B-BC90-78F90C2B20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43414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432E4-B2BB-4E1C-94C4-D1DC92241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3C661-97BE-4EB0-96D4-949E5E7B5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72CE0D-94CD-4868-9B91-45BFA68F4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1832A9-EA97-4778-8125-D2862FA26B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ACBCEC-8B6D-487A-9B0F-CC9066B78E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FE9DF9-E28A-4F4E-87B6-4DFB66890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E3FB-2143-479B-AFC5-2113EBFF36B5}" type="datetimeFigureOut">
              <a:rPr lang="he-IL" smtClean="0"/>
              <a:t>י"ד/אלול/תשפ"א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A1DE6D-A4BA-4A95-978B-58577EF7C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8CA699-56A3-4E00-94A9-9516A0AE1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5F6E-A7DB-4C0B-BC90-78F90C2B20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30803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D3C2E-EFFD-45B3-992D-2CEA04873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E10AD8-80C8-4FA7-8EFF-F59EF3746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E3FB-2143-479B-AFC5-2113EBFF36B5}" type="datetimeFigureOut">
              <a:rPr lang="he-IL" smtClean="0"/>
              <a:t>י"ד/אלול/תשפ"א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8D47C0-6B4A-4C65-8BE5-2C046CA5D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B49A48-2B30-458E-BCBD-97EE43B02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5F6E-A7DB-4C0B-BC90-78F90C2B20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85762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D8A487-5329-400A-B5A7-169A66E8B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E3FB-2143-479B-AFC5-2113EBFF36B5}" type="datetimeFigureOut">
              <a:rPr lang="he-IL" smtClean="0"/>
              <a:t>י"ד/אלול/תשפ"א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26AF1B-22F1-4B33-9A2C-29D32B7F9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A784D1-A6AE-4CCE-9F7F-952D427F5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5F6E-A7DB-4C0B-BC90-78F90C2B20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89328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193E0-B8AC-4914-88D0-3EAD138E1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B4788-883A-43C0-8C8E-263A39D21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846F7E-93EF-4B49-A83F-02B9E64593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61F58-BD9E-4ABA-BAA4-A936A3114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E3FB-2143-479B-AFC5-2113EBFF36B5}" type="datetimeFigureOut">
              <a:rPr lang="he-IL" smtClean="0"/>
              <a:t>י"ד/אלול/תשפ"א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919045-50CB-4205-96A9-5009B6339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1198A-D1A1-4D90-9A47-31F587616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5F6E-A7DB-4C0B-BC90-78F90C2B20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40223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651DE-135A-46CF-B8C6-3DDDFA58C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D02BFE-603B-421F-9403-28C031616B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898259-4701-4922-AEB0-94B008A9B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68020-A19B-4E80-8A50-7658D6F25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E3FB-2143-479B-AFC5-2113EBFF36B5}" type="datetimeFigureOut">
              <a:rPr lang="he-IL" smtClean="0"/>
              <a:t>י"ד/אלול/תשפ"א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CB0F1-5257-4BEC-B9F8-DA78CF08F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3E4B5F-802C-41F1-8DFE-07F1541D4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5F6E-A7DB-4C0B-BC90-78F90C2B20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31518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0FBAFE-3C93-4FF2-8DBB-E8F287F73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7AEBB-4DA8-4616-A7F0-D1C084B3E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9A59F-656C-45D3-8AB4-EC8E0F4FD4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EE3FB-2143-479B-AFC5-2113EBFF36B5}" type="datetimeFigureOut">
              <a:rPr lang="he-IL" smtClean="0"/>
              <a:t>י"ד/אלול/תשפ"א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83D18-2DD3-45C5-9483-BB811CD549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EB0B7-0BC7-4B2E-8BB7-B033DAB3D3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C5F6E-A7DB-4C0B-BC90-78F90C2B20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54276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E2D486A1-8D2C-4673-9C30-BABB38D56F5C}"/>
              </a:ext>
            </a:extLst>
          </p:cNvPr>
          <p:cNvSpPr/>
          <p:nvPr/>
        </p:nvSpPr>
        <p:spPr>
          <a:xfrm rot="1101555">
            <a:off x="6177792" y="5099239"/>
            <a:ext cx="252000" cy="252000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B6F66E9-9B08-4814-99B9-4C81A3211C1F}"/>
              </a:ext>
            </a:extLst>
          </p:cNvPr>
          <p:cNvSpPr/>
          <p:nvPr/>
        </p:nvSpPr>
        <p:spPr>
          <a:xfrm rot="2455083">
            <a:off x="6434357" y="5185765"/>
            <a:ext cx="98425" cy="31432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96FBF46-622D-47B1-9A0C-2CC390F842C9}"/>
              </a:ext>
            </a:extLst>
          </p:cNvPr>
          <p:cNvSpPr/>
          <p:nvPr/>
        </p:nvSpPr>
        <p:spPr>
          <a:xfrm>
            <a:off x="6073775" y="5327650"/>
            <a:ext cx="180000" cy="18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5" name="Graphic 4" descr="Shopping cart outline">
            <a:extLst>
              <a:ext uri="{FF2B5EF4-FFF2-40B4-BE49-F238E27FC236}">
                <a16:creationId xmlns:a16="http://schemas.microsoft.com/office/drawing/2014/main" id="{4236F7C5-AF2E-4542-8DC9-8E5CC8EA0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4292651">
            <a:off x="2019665" y="2061306"/>
            <a:ext cx="914400" cy="914400"/>
          </a:xfrm>
          <a:prstGeom prst="rect">
            <a:avLst/>
          </a:prstGeom>
        </p:spPr>
      </p:pic>
      <p:pic>
        <p:nvPicPr>
          <p:cNvPr id="6" name="Graphic 5" descr="Shopping cart outline">
            <a:extLst>
              <a:ext uri="{FF2B5EF4-FFF2-40B4-BE49-F238E27FC236}">
                <a16:creationId xmlns:a16="http://schemas.microsoft.com/office/drawing/2014/main" id="{880DCB8F-0E01-4609-BEEF-A22FE1F81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331143">
            <a:off x="3908748" y="1166830"/>
            <a:ext cx="914400" cy="914400"/>
          </a:xfrm>
          <a:prstGeom prst="rect">
            <a:avLst/>
          </a:prstGeom>
        </p:spPr>
      </p:pic>
      <p:pic>
        <p:nvPicPr>
          <p:cNvPr id="7" name="Graphic 6" descr="Shopping cart outline">
            <a:extLst>
              <a:ext uri="{FF2B5EF4-FFF2-40B4-BE49-F238E27FC236}">
                <a16:creationId xmlns:a16="http://schemas.microsoft.com/office/drawing/2014/main" id="{34D203D8-A9C9-4AB0-9D3F-1FFC3D132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7426786">
            <a:off x="3548576" y="3092549"/>
            <a:ext cx="914400" cy="914400"/>
          </a:xfrm>
          <a:prstGeom prst="rect">
            <a:avLst/>
          </a:prstGeom>
        </p:spPr>
      </p:pic>
      <p:pic>
        <p:nvPicPr>
          <p:cNvPr id="8" name="Graphic 7" descr="Shopping cart outline">
            <a:extLst>
              <a:ext uri="{FF2B5EF4-FFF2-40B4-BE49-F238E27FC236}">
                <a16:creationId xmlns:a16="http://schemas.microsoft.com/office/drawing/2014/main" id="{71031201-EC1D-4A2F-8DDA-AD07D430BB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754239">
            <a:off x="5399650" y="2262554"/>
            <a:ext cx="914400" cy="914400"/>
          </a:xfrm>
          <a:prstGeom prst="rect">
            <a:avLst/>
          </a:prstGeom>
        </p:spPr>
      </p:pic>
      <p:pic>
        <p:nvPicPr>
          <p:cNvPr id="9" name="Graphic 8" descr="Shopping cart outline">
            <a:extLst>
              <a:ext uri="{FF2B5EF4-FFF2-40B4-BE49-F238E27FC236}">
                <a16:creationId xmlns:a16="http://schemas.microsoft.com/office/drawing/2014/main" id="{99CCE26A-9304-4884-B09C-FAF122F9E2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3008330">
            <a:off x="6725992" y="1165711"/>
            <a:ext cx="914400" cy="914400"/>
          </a:xfrm>
          <a:prstGeom prst="rect">
            <a:avLst/>
          </a:prstGeom>
        </p:spPr>
      </p:pic>
      <p:pic>
        <p:nvPicPr>
          <p:cNvPr id="10" name="Graphic 9" descr="Shopping cart outline">
            <a:extLst>
              <a:ext uri="{FF2B5EF4-FFF2-40B4-BE49-F238E27FC236}">
                <a16:creationId xmlns:a16="http://schemas.microsoft.com/office/drawing/2014/main" id="{CF608FCA-D032-4C04-A1D0-3BC16BE553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9288031">
            <a:off x="7258600" y="3027747"/>
            <a:ext cx="914400" cy="914400"/>
          </a:xfrm>
          <a:prstGeom prst="rect">
            <a:avLst/>
          </a:prstGeom>
        </p:spPr>
      </p:pic>
      <p:pic>
        <p:nvPicPr>
          <p:cNvPr id="11" name="Graphic 10" descr="Shopping cart outline">
            <a:extLst>
              <a:ext uri="{FF2B5EF4-FFF2-40B4-BE49-F238E27FC236}">
                <a16:creationId xmlns:a16="http://schemas.microsoft.com/office/drawing/2014/main" id="{75CD847B-67D6-4EC5-9B88-BDC98CB106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56850" y="496466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247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Anastasia Aflalo</dc:creator>
  <cp:lastModifiedBy>Anastasia Aflalo</cp:lastModifiedBy>
  <cp:revision>5</cp:revision>
  <dcterms:created xsi:type="dcterms:W3CDTF">2021-08-22T04:43:37Z</dcterms:created>
  <dcterms:modified xsi:type="dcterms:W3CDTF">2021-08-22T11:23:48Z</dcterms:modified>
</cp:coreProperties>
</file>