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5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6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7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89" r:id="rId2"/>
    <p:sldId id="290" r:id="rId3"/>
    <p:sldId id="295" r:id="rId4"/>
    <p:sldId id="291" r:id="rId5"/>
    <p:sldId id="296" r:id="rId6"/>
    <p:sldId id="294" r:id="rId7"/>
    <p:sldId id="297" r:id="rId8"/>
    <p:sldId id="29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/>
        </p14:section>
        <p14:section name="Overview and Objectives" id="{ABA716BF-3A5C-4ADB-94C9-CFEF84EBA240}">
          <p14:sldIdLst>
            <p14:sldId id="289"/>
            <p14:sldId id="290"/>
            <p14:sldId id="295"/>
            <p14:sldId id="291"/>
            <p14:sldId id="296"/>
            <p14:sldId id="294"/>
            <p14:sldId id="297"/>
            <p14:sldId id="292"/>
          </p14:sldIdLst>
        </p14:section>
        <p14:section name="Topic 1" id="{6D9936A3-3945-4757-BC8B-B5C252D8E036}">
          <p14:sldIdLst/>
        </p14:section>
        <p14:section name="Sample Slides for Visuals" id="{BAB3A466-96C9-4230-9978-795378D75699}">
          <p14:sldIdLst/>
        </p14:section>
        <p14:section name="Case Study" id="{8C0305C9-B152-4FBA-A789-FE1976D53990}">
          <p14:sldIdLst/>
        </p14:section>
        <p14:section name="Conclusion and Summary" id="{790CEF5B-569A-4C2F-BED5-750B08C0E5AD}">
          <p14:sldIdLst/>
        </p14:section>
        <p14:section name="Appendix" id="{3F78B471-41DA-46F2-A8E4-97E471896AB3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74" autoAdjust="0"/>
    <p:restoredTop sz="83977" autoAdjust="0"/>
  </p:normalViewPr>
  <p:slideViewPr>
    <p:cSldViewPr>
      <p:cViewPr varScale="1">
        <p:scale>
          <a:sx n="74" d="100"/>
          <a:sy n="74" d="100"/>
        </p:scale>
        <p:origin x="-1805" y="-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2/4/2015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354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2/4/2015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10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2/4/2015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2/4/2015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2/4/2015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2/4/2015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1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7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Generate Graph Based on Topology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32500" lnSpcReduction="20000"/>
          </a:bodyPr>
          <a:lstStyle/>
          <a:p>
            <a:pPr marL="0" indent="0" algn="l" rtl="0">
              <a:buNone/>
            </a:pPr>
            <a:r>
              <a:rPr lang="en-US" dirty="0" err="1"/>
              <a:t>CommunicationGraph</a:t>
            </a:r>
            <a:r>
              <a:rPr lang="en-US" dirty="0"/>
              <a:t> * </a:t>
            </a:r>
            <a:r>
              <a:rPr lang="en-US" dirty="0" err="1"/>
              <a:t>GraphGenerator</a:t>
            </a:r>
            <a:r>
              <a:rPr lang="en-US" dirty="0"/>
              <a:t>::</a:t>
            </a:r>
            <a:r>
              <a:rPr lang="en-US" dirty="0" err="1"/>
              <a:t>GenerateGraphs</a:t>
            </a:r>
            <a:r>
              <a:rPr lang="en-US" dirty="0"/>
              <a:t>()</a:t>
            </a:r>
          </a:p>
          <a:p>
            <a:pPr marL="0" indent="0" algn="l" rtl="0">
              <a:buNone/>
            </a:pPr>
            <a:r>
              <a:rPr lang="en-US" dirty="0"/>
              <a:t>{</a:t>
            </a:r>
          </a:p>
          <a:p>
            <a:pPr marL="0" indent="0" algn="l" rtl="0">
              <a:buNone/>
            </a:pPr>
            <a:r>
              <a:rPr lang="en-US" dirty="0"/>
              <a:t>	</a:t>
            </a:r>
            <a:r>
              <a:rPr lang="en-US" dirty="0" smtClean="0"/>
              <a:t>  </a:t>
            </a:r>
            <a:r>
              <a:rPr lang="en-US" dirty="0" err="1" smtClean="0"/>
              <a:t>CommunicationGraph</a:t>
            </a:r>
            <a:r>
              <a:rPr lang="en-US" dirty="0" smtClean="0"/>
              <a:t> </a:t>
            </a:r>
            <a:r>
              <a:rPr lang="en-US" dirty="0"/>
              <a:t>* </a:t>
            </a:r>
            <a:r>
              <a:rPr lang="en-US" dirty="0" err="1"/>
              <a:t>commGraph</a:t>
            </a:r>
            <a:r>
              <a:rPr lang="en-US" dirty="0"/>
              <a:t>;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/>
              <a:t>	</a:t>
            </a:r>
            <a:r>
              <a:rPr lang="en-US" dirty="0" smtClean="0"/>
              <a:t>switch </a:t>
            </a:r>
            <a:r>
              <a:rPr lang="en-US" dirty="0"/>
              <a:t>(</a:t>
            </a:r>
            <a:r>
              <a:rPr lang="en-US" dirty="0" err="1"/>
              <a:t>mParams.TOPOLOGY</a:t>
            </a:r>
            <a:r>
              <a:rPr lang="en-US" dirty="0"/>
              <a:t>) {</a:t>
            </a:r>
          </a:p>
          <a:p>
            <a:pPr marL="0" indent="0" algn="l" rtl="0">
              <a:buNone/>
            </a:pPr>
            <a:r>
              <a:rPr lang="en-US" dirty="0"/>
              <a:t>	case 1: </a:t>
            </a:r>
            <a:r>
              <a:rPr lang="en-US" dirty="0" err="1"/>
              <a:t>commGraph</a:t>
            </a:r>
            <a:r>
              <a:rPr lang="en-US" dirty="0"/>
              <a:t> = </a:t>
            </a:r>
            <a:r>
              <a:rPr lang="en-US" dirty="0" err="1"/>
              <a:t>GenerateMesh</a:t>
            </a:r>
            <a:r>
              <a:rPr lang="en-US" dirty="0"/>
              <a:t>(</a:t>
            </a:r>
            <a:r>
              <a:rPr lang="en-US" dirty="0" err="1"/>
              <a:t>mParams.K</a:t>
            </a:r>
            <a:r>
              <a:rPr lang="en-US" dirty="0"/>
              <a:t>, </a:t>
            </a:r>
            <a:r>
              <a:rPr lang="en-US" dirty="0" err="1"/>
              <a:t>mParams.N</a:t>
            </a:r>
            <a:r>
              <a:rPr lang="en-US" dirty="0"/>
              <a:t>); break;</a:t>
            </a:r>
          </a:p>
          <a:p>
            <a:pPr marL="0" indent="0" algn="l" rtl="0">
              <a:buNone/>
            </a:pPr>
            <a:r>
              <a:rPr lang="en-US" dirty="0"/>
              <a:t>	case 2: </a:t>
            </a:r>
            <a:r>
              <a:rPr lang="en-US" dirty="0" err="1"/>
              <a:t>commGraph</a:t>
            </a:r>
            <a:r>
              <a:rPr lang="en-US" dirty="0"/>
              <a:t> = </a:t>
            </a:r>
            <a:r>
              <a:rPr lang="en-US" dirty="0" err="1"/>
              <a:t>GenerateFatTree</a:t>
            </a:r>
            <a:r>
              <a:rPr lang="en-US" dirty="0"/>
              <a:t>(</a:t>
            </a:r>
            <a:r>
              <a:rPr lang="en-US" dirty="0" err="1"/>
              <a:t>mParams.K</a:t>
            </a:r>
            <a:r>
              <a:rPr lang="en-US" dirty="0"/>
              <a:t>, </a:t>
            </a:r>
            <a:r>
              <a:rPr lang="en-US" dirty="0" err="1"/>
              <a:t>mParams.N</a:t>
            </a:r>
            <a:r>
              <a:rPr lang="en-US" dirty="0"/>
              <a:t>); break;</a:t>
            </a:r>
          </a:p>
          <a:p>
            <a:pPr marL="0" indent="0" algn="l" rtl="0">
              <a:buNone/>
            </a:pPr>
            <a:r>
              <a:rPr lang="en-US" dirty="0"/>
              <a:t>	case 3: </a:t>
            </a:r>
            <a:r>
              <a:rPr lang="en-US" dirty="0" err="1"/>
              <a:t>commGraph</a:t>
            </a:r>
            <a:r>
              <a:rPr lang="en-US" dirty="0"/>
              <a:t> = </a:t>
            </a:r>
            <a:r>
              <a:rPr lang="en-US" dirty="0" err="1"/>
              <a:t>GenerateButterfly</a:t>
            </a:r>
            <a:r>
              <a:rPr lang="en-US" dirty="0"/>
              <a:t>(</a:t>
            </a:r>
            <a:r>
              <a:rPr lang="en-US" dirty="0" err="1"/>
              <a:t>mParams.K</a:t>
            </a:r>
            <a:r>
              <a:rPr lang="en-US" dirty="0"/>
              <a:t>, </a:t>
            </a:r>
            <a:r>
              <a:rPr lang="en-US" dirty="0" err="1"/>
              <a:t>mParams.N</a:t>
            </a:r>
            <a:r>
              <a:rPr lang="en-US" dirty="0"/>
              <a:t>); break;</a:t>
            </a:r>
          </a:p>
          <a:p>
            <a:pPr marL="0" indent="0" algn="l" rtl="0">
              <a:buNone/>
            </a:pPr>
            <a:r>
              <a:rPr lang="en-US" dirty="0"/>
              <a:t>	case 4: </a:t>
            </a:r>
            <a:r>
              <a:rPr lang="en-US" dirty="0" err="1"/>
              <a:t>commGraph</a:t>
            </a:r>
            <a:r>
              <a:rPr lang="en-US" dirty="0"/>
              <a:t> = </a:t>
            </a:r>
            <a:r>
              <a:rPr lang="en-US" dirty="0" err="1"/>
              <a:t>GenerateClos</a:t>
            </a:r>
            <a:r>
              <a:rPr lang="en-US" dirty="0"/>
              <a:t>(</a:t>
            </a:r>
            <a:r>
              <a:rPr lang="en-US" dirty="0" err="1"/>
              <a:t>mParams.M</a:t>
            </a:r>
            <a:r>
              <a:rPr lang="en-US" dirty="0"/>
              <a:t>, </a:t>
            </a:r>
            <a:r>
              <a:rPr lang="en-US" dirty="0" err="1"/>
              <a:t>mParams.N</a:t>
            </a:r>
            <a:r>
              <a:rPr lang="en-US" dirty="0"/>
              <a:t>, </a:t>
            </a:r>
            <a:r>
              <a:rPr lang="en-US" dirty="0" err="1"/>
              <a:t>mParams.R</a:t>
            </a:r>
            <a:r>
              <a:rPr lang="en-US" dirty="0"/>
              <a:t>, </a:t>
            </a:r>
            <a:r>
              <a:rPr lang="en-US" dirty="0" err="1"/>
              <a:t>mParams.LEVELS</a:t>
            </a:r>
            <a:r>
              <a:rPr lang="en-US" dirty="0"/>
              <a:t>); break;</a:t>
            </a:r>
          </a:p>
          <a:p>
            <a:pPr marL="0" indent="0" algn="l" rtl="0">
              <a:buNone/>
            </a:pPr>
            <a:r>
              <a:rPr lang="en-US" dirty="0"/>
              <a:t>	case 5: </a:t>
            </a:r>
            <a:r>
              <a:rPr lang="en-US" dirty="0" err="1"/>
              <a:t>commGraph</a:t>
            </a:r>
            <a:r>
              <a:rPr lang="en-US" dirty="0"/>
              <a:t> = </a:t>
            </a:r>
            <a:r>
              <a:rPr lang="en-US" dirty="0" err="1"/>
              <a:t>GenerateKaryNfly</a:t>
            </a:r>
            <a:r>
              <a:rPr lang="en-US" dirty="0"/>
              <a:t>(</a:t>
            </a:r>
            <a:r>
              <a:rPr lang="en-US" dirty="0" err="1"/>
              <a:t>mParams.K</a:t>
            </a:r>
            <a:r>
              <a:rPr lang="en-US" dirty="0"/>
              <a:t>, </a:t>
            </a:r>
            <a:r>
              <a:rPr lang="en-US" dirty="0" err="1"/>
              <a:t>mParams.N</a:t>
            </a:r>
            <a:r>
              <a:rPr lang="en-US" dirty="0"/>
              <a:t>, false); break;</a:t>
            </a:r>
          </a:p>
          <a:p>
            <a:pPr marL="0" indent="0" algn="l" rtl="0">
              <a:buNone/>
            </a:pPr>
            <a:r>
              <a:rPr lang="en-US" dirty="0"/>
              <a:t>	case 6: </a:t>
            </a:r>
            <a:r>
              <a:rPr lang="en-US" dirty="0" err="1"/>
              <a:t>commGraph</a:t>
            </a:r>
            <a:r>
              <a:rPr lang="en-US" dirty="0"/>
              <a:t> = </a:t>
            </a:r>
            <a:r>
              <a:rPr lang="en-US" dirty="0" err="1"/>
              <a:t>GenerateRandomVertices</a:t>
            </a:r>
            <a:r>
              <a:rPr lang="en-US" dirty="0"/>
              <a:t>(</a:t>
            </a:r>
            <a:r>
              <a:rPr lang="en-US" dirty="0" err="1"/>
              <a:t>mParams.K</a:t>
            </a:r>
            <a:r>
              <a:rPr lang="en-US" dirty="0"/>
              <a:t>, </a:t>
            </a:r>
            <a:r>
              <a:rPr lang="en-US" dirty="0" err="1"/>
              <a:t>mParams.N</a:t>
            </a:r>
            <a:r>
              <a:rPr lang="en-US" dirty="0"/>
              <a:t>); break;</a:t>
            </a:r>
          </a:p>
          <a:p>
            <a:pPr marL="0" indent="0" algn="l" rtl="0">
              <a:buNone/>
            </a:pPr>
            <a:r>
              <a:rPr lang="en-US" dirty="0"/>
              <a:t>	case 7: </a:t>
            </a:r>
            <a:r>
              <a:rPr lang="en-US" dirty="0" err="1"/>
              <a:t>commGraph</a:t>
            </a:r>
            <a:r>
              <a:rPr lang="en-US" dirty="0"/>
              <a:t> = </a:t>
            </a:r>
            <a:r>
              <a:rPr lang="en-US" dirty="0" err="1"/>
              <a:t>GenerateBenesh</a:t>
            </a:r>
            <a:r>
              <a:rPr lang="en-US" dirty="0"/>
              <a:t>(</a:t>
            </a:r>
            <a:r>
              <a:rPr lang="en-US" dirty="0" err="1"/>
              <a:t>mParams.R</a:t>
            </a:r>
            <a:r>
              <a:rPr lang="en-US" dirty="0"/>
              <a:t>, </a:t>
            </a:r>
            <a:r>
              <a:rPr lang="en-US" dirty="0" err="1"/>
              <a:t>mParams.N</a:t>
            </a:r>
            <a:r>
              <a:rPr lang="en-US" dirty="0"/>
              <a:t>); break;</a:t>
            </a:r>
          </a:p>
          <a:p>
            <a:pPr marL="0" indent="0" algn="l" rtl="0">
              <a:buNone/>
            </a:pPr>
            <a:r>
              <a:rPr lang="en-US" dirty="0"/>
              <a:t>	case 8: </a:t>
            </a:r>
            <a:r>
              <a:rPr lang="en-US" dirty="0" err="1"/>
              <a:t>commGraph</a:t>
            </a:r>
            <a:r>
              <a:rPr lang="en-US" dirty="0"/>
              <a:t> = </a:t>
            </a:r>
            <a:r>
              <a:rPr lang="en-US" dirty="0" err="1"/>
              <a:t>GenerateKaryNfly</a:t>
            </a:r>
            <a:r>
              <a:rPr lang="en-US" dirty="0"/>
              <a:t>(</a:t>
            </a:r>
            <a:r>
              <a:rPr lang="en-US" dirty="0" err="1"/>
              <a:t>mParams.K</a:t>
            </a:r>
            <a:r>
              <a:rPr lang="en-US" dirty="0"/>
              <a:t>, </a:t>
            </a:r>
            <a:r>
              <a:rPr lang="en-US" dirty="0" err="1"/>
              <a:t>mParams.N</a:t>
            </a:r>
            <a:r>
              <a:rPr lang="en-US" dirty="0"/>
              <a:t>, true); break;</a:t>
            </a:r>
          </a:p>
          <a:p>
            <a:pPr marL="0" indent="0" algn="l" rtl="0">
              <a:buNone/>
            </a:pPr>
            <a:r>
              <a:rPr lang="en-US" dirty="0"/>
              <a:t>	case 9: </a:t>
            </a:r>
            <a:r>
              <a:rPr lang="en-US" dirty="0" err="1"/>
              <a:t>commGraph</a:t>
            </a:r>
            <a:r>
              <a:rPr lang="en-US" dirty="0"/>
              <a:t> = NULL; break;</a:t>
            </a:r>
          </a:p>
          <a:p>
            <a:pPr marL="0" indent="0" algn="l" rtl="0">
              <a:buNone/>
            </a:pPr>
            <a:r>
              <a:rPr lang="en-US" dirty="0"/>
              <a:t>	default: throw </a:t>
            </a:r>
            <a:r>
              <a:rPr lang="en-US" dirty="0" err="1"/>
              <a:t>std</a:t>
            </a:r>
            <a:r>
              <a:rPr lang="en-US" dirty="0"/>
              <a:t>::exception("Unknown </a:t>
            </a:r>
            <a:r>
              <a:rPr lang="en-US" dirty="0" err="1"/>
              <a:t>toplogy</a:t>
            </a:r>
            <a:r>
              <a:rPr lang="en-US" dirty="0"/>
              <a:t>!");</a:t>
            </a:r>
          </a:p>
          <a:p>
            <a:pPr marL="0" indent="0" algn="l" rtl="0">
              <a:buNone/>
            </a:pPr>
            <a:r>
              <a:rPr lang="en-US" dirty="0"/>
              <a:t>	}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/>
              <a:t>	if (</a:t>
            </a:r>
            <a:r>
              <a:rPr lang="en-US" dirty="0" err="1"/>
              <a:t>commGraph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		</a:t>
            </a:r>
            <a:r>
              <a:rPr lang="en-US" dirty="0" err="1"/>
              <a:t>RenameVertices</a:t>
            </a:r>
            <a:r>
              <a:rPr lang="en-US" dirty="0"/>
              <a:t>(</a:t>
            </a:r>
            <a:r>
              <a:rPr lang="en-US" dirty="0" err="1"/>
              <a:t>commGraph</a:t>
            </a:r>
            <a:r>
              <a:rPr lang="en-US" dirty="0"/>
              <a:t>);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/>
              <a:t>	if (string(</a:t>
            </a:r>
            <a:r>
              <a:rPr lang="en-US" dirty="0" err="1"/>
              <a:t>mParams.MCSL_FILENAME</a:t>
            </a:r>
            <a:r>
              <a:rPr lang="en-US" dirty="0"/>
              <a:t>) != string(""))</a:t>
            </a:r>
          </a:p>
          <a:p>
            <a:pPr marL="0" indent="0" algn="l" rtl="0">
              <a:buNone/>
            </a:pPr>
            <a:r>
              <a:rPr lang="en-US" dirty="0"/>
              <a:t>		</a:t>
            </a:r>
            <a:r>
              <a:rPr lang="en-US" dirty="0" err="1"/>
              <a:t>commGraph</a:t>
            </a:r>
            <a:r>
              <a:rPr lang="en-US" dirty="0"/>
              <a:t> = </a:t>
            </a:r>
            <a:r>
              <a:rPr lang="en-US" dirty="0" err="1"/>
              <a:t>GenerateMCSL</a:t>
            </a:r>
            <a:r>
              <a:rPr lang="en-US" dirty="0"/>
              <a:t>(</a:t>
            </a:r>
            <a:r>
              <a:rPr lang="en-US" dirty="0" err="1"/>
              <a:t>commGraph</a:t>
            </a:r>
            <a:r>
              <a:rPr lang="en-US" dirty="0"/>
              <a:t>);</a:t>
            </a:r>
          </a:p>
          <a:p>
            <a:pPr marL="0" indent="0" algn="l" rtl="0">
              <a:buNone/>
            </a:pPr>
            <a:r>
              <a:rPr lang="en-US" dirty="0"/>
              <a:t>	</a:t>
            </a:r>
            <a:r>
              <a:rPr lang="en-US" dirty="0" err="1"/>
              <a:t>commGraph</a:t>
            </a:r>
            <a:r>
              <a:rPr lang="en-US" dirty="0"/>
              <a:t>-&gt;</a:t>
            </a:r>
            <a:r>
              <a:rPr lang="en-US" dirty="0" err="1"/>
              <a:t>ComputeWireLength</a:t>
            </a:r>
            <a:r>
              <a:rPr lang="en-US" dirty="0"/>
              <a:t>();</a:t>
            </a:r>
          </a:p>
          <a:p>
            <a:pPr marL="0" indent="0" algn="l" rtl="0">
              <a:buNone/>
            </a:pPr>
            <a:r>
              <a:rPr lang="en-US" dirty="0"/>
              <a:t>	return </a:t>
            </a:r>
            <a:r>
              <a:rPr lang="en-US" dirty="0" err="1"/>
              <a:t>commGraph</a:t>
            </a:r>
            <a:r>
              <a:rPr lang="en-US" dirty="0"/>
              <a:t>;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276378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Generate Graph: Example clos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25000" lnSpcReduction="20000"/>
          </a:bodyPr>
          <a:lstStyle/>
          <a:p>
            <a:pPr marL="0" indent="0" algn="l" rtl="0">
              <a:buNone/>
            </a:pPr>
            <a:r>
              <a:rPr lang="en-US" dirty="0" err="1"/>
              <a:t>CommunicationGraph</a:t>
            </a:r>
            <a:r>
              <a:rPr lang="en-US" dirty="0"/>
              <a:t> * </a:t>
            </a:r>
            <a:r>
              <a:rPr lang="en-US" dirty="0" err="1"/>
              <a:t>GraphGenerator</a:t>
            </a:r>
            <a:r>
              <a:rPr lang="en-US" dirty="0"/>
              <a:t>::</a:t>
            </a:r>
            <a:r>
              <a:rPr lang="en-US" dirty="0" err="1"/>
              <a:t>GenerateClos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m, </a:t>
            </a:r>
            <a:r>
              <a:rPr lang="en-US" dirty="0" err="1"/>
              <a:t>int</a:t>
            </a:r>
            <a:r>
              <a:rPr lang="en-US" dirty="0"/>
              <a:t> n, </a:t>
            </a:r>
            <a:r>
              <a:rPr lang="en-US" dirty="0" err="1"/>
              <a:t>int</a:t>
            </a:r>
            <a:r>
              <a:rPr lang="en-US" dirty="0"/>
              <a:t> r, </a:t>
            </a:r>
            <a:r>
              <a:rPr lang="en-US" dirty="0" err="1"/>
              <a:t>int</a:t>
            </a:r>
            <a:r>
              <a:rPr lang="en-US" dirty="0"/>
              <a:t> levels) {</a:t>
            </a:r>
          </a:p>
          <a:p>
            <a:pPr marL="0" indent="0" algn="l" rtl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"Generating clos m=" &lt;&lt; m &lt;&lt; ",n=" &lt;&lt; n &lt;&lt; ",r=" &lt;&lt; r &lt;&lt; ",levels=" &lt;&lt; levels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 algn="l" rtl="0">
              <a:buNone/>
            </a:pPr>
            <a:r>
              <a:rPr lang="en-US" dirty="0"/>
              <a:t>	</a:t>
            </a:r>
            <a:r>
              <a:rPr lang="en-US" dirty="0" err="1"/>
              <a:t>CommunicationGraph</a:t>
            </a:r>
            <a:r>
              <a:rPr lang="en-US" dirty="0"/>
              <a:t> * graph = new </a:t>
            </a:r>
            <a:r>
              <a:rPr lang="en-US" dirty="0" err="1"/>
              <a:t>CommunicationGraph</a:t>
            </a:r>
            <a:r>
              <a:rPr lang="en-US" dirty="0"/>
              <a:t>();</a:t>
            </a:r>
          </a:p>
          <a:p>
            <a:pPr marL="0" indent="0" algn="l" rtl="0">
              <a:buNone/>
            </a:pPr>
            <a:r>
              <a:rPr lang="en-US" dirty="0"/>
              <a:t>	</a:t>
            </a:r>
            <a:r>
              <a:rPr lang="en-US" dirty="0" err="1"/>
              <a:t>stringstream</a:t>
            </a:r>
            <a:r>
              <a:rPr lang="en-US" dirty="0"/>
              <a:t> </a:t>
            </a:r>
            <a:r>
              <a:rPr lang="en-US" dirty="0" err="1"/>
              <a:t>sstr</a:t>
            </a:r>
            <a:r>
              <a:rPr lang="en-US" dirty="0"/>
              <a:t>;</a:t>
            </a:r>
          </a:p>
          <a:p>
            <a:pPr marL="0" indent="0" algn="l" rtl="0">
              <a:buNone/>
            </a:pPr>
            <a:r>
              <a:rPr lang="en-US" dirty="0"/>
              <a:t>	</a:t>
            </a:r>
            <a:r>
              <a:rPr lang="en-US" dirty="0" err="1"/>
              <a:t>sstr</a:t>
            </a:r>
            <a:r>
              <a:rPr lang="en-US" dirty="0"/>
              <a:t> &lt;&lt; "</a:t>
            </a:r>
            <a:r>
              <a:rPr lang="en-US" dirty="0" err="1"/>
              <a:t>VariableBandWidthClos</a:t>
            </a:r>
            <a:r>
              <a:rPr lang="en-US" dirty="0"/>
              <a:t>" &lt;&lt; "_" &lt;&lt; m &lt;&lt; "_" &lt;&lt; n &lt;&lt; "_" &lt;&lt; r &lt;&lt; "_" &lt;&lt; levels;</a:t>
            </a:r>
          </a:p>
          <a:p>
            <a:pPr marL="0" indent="0" algn="l" rtl="0">
              <a:buNone/>
            </a:pPr>
            <a:r>
              <a:rPr lang="en-US" dirty="0"/>
              <a:t>	graph-&gt;</a:t>
            </a:r>
            <a:r>
              <a:rPr lang="en-US" dirty="0" err="1"/>
              <a:t>SetName</a:t>
            </a:r>
            <a:r>
              <a:rPr lang="en-US" dirty="0"/>
              <a:t>(</a:t>
            </a:r>
            <a:r>
              <a:rPr lang="en-US" dirty="0" err="1"/>
              <a:t>sstr.str</a:t>
            </a:r>
            <a:r>
              <a:rPr lang="en-US" dirty="0"/>
              <a:t>());</a:t>
            </a:r>
          </a:p>
          <a:p>
            <a:pPr marL="0" indent="0" algn="l" rtl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vertexIdStart</a:t>
            </a:r>
            <a:r>
              <a:rPr lang="en-US" dirty="0"/>
              <a:t> = 0;</a:t>
            </a:r>
          </a:p>
          <a:p>
            <a:pPr marL="0" indent="0" algn="l" rtl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edgeIdStart</a:t>
            </a:r>
            <a:r>
              <a:rPr lang="en-US" dirty="0"/>
              <a:t> = 0;</a:t>
            </a:r>
          </a:p>
          <a:p>
            <a:pPr marL="0" indent="0" algn="l" rtl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placeX</a:t>
            </a:r>
            <a:r>
              <a:rPr lang="en-US" dirty="0"/>
              <a:t> = 2;</a:t>
            </a:r>
          </a:p>
          <a:p>
            <a:pPr marL="0" indent="0" algn="l" rtl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placeY</a:t>
            </a:r>
            <a:r>
              <a:rPr lang="en-US" dirty="0"/>
              <a:t> = 0;</a:t>
            </a:r>
          </a:p>
          <a:p>
            <a:pPr marL="0" indent="0" algn="l" rtl="0">
              <a:buNone/>
            </a:pPr>
            <a:r>
              <a:rPr lang="en-US" dirty="0"/>
              <a:t>	</a:t>
            </a:r>
            <a:r>
              <a:rPr lang="en-US" dirty="0" err="1"/>
              <a:t>EFNocVertex</a:t>
            </a:r>
            <a:r>
              <a:rPr lang="en-US" dirty="0"/>
              <a:t> * v;</a:t>
            </a:r>
          </a:p>
          <a:p>
            <a:pPr marL="0" indent="0" algn="l" rtl="0">
              <a:buNone/>
            </a:pPr>
            <a:r>
              <a:rPr lang="en-US" dirty="0"/>
              <a:t>	</a:t>
            </a:r>
            <a:r>
              <a:rPr lang="en-US" dirty="0" err="1"/>
              <a:t>EFNocEdge</a:t>
            </a:r>
            <a:r>
              <a:rPr lang="en-US" dirty="0"/>
              <a:t> * e;</a:t>
            </a:r>
          </a:p>
          <a:p>
            <a:pPr marL="0" indent="0" algn="l" rtl="0">
              <a:buNone/>
            </a:pPr>
            <a:r>
              <a:rPr lang="en-US" dirty="0"/>
              <a:t>	</a:t>
            </a:r>
            <a:r>
              <a:rPr lang="en-US" dirty="0" err="1"/>
              <a:t>DblPoint</a:t>
            </a:r>
            <a:r>
              <a:rPr lang="en-US" dirty="0"/>
              <a:t> p;</a:t>
            </a:r>
          </a:p>
          <a:p>
            <a:pPr marL="0" indent="0" algn="l" rtl="0">
              <a:buNone/>
            </a:pPr>
            <a:r>
              <a:rPr lang="en-US" dirty="0"/>
              <a:t>	vector&lt;</a:t>
            </a:r>
            <a:r>
              <a:rPr lang="en-US" dirty="0" err="1"/>
              <a:t>int</a:t>
            </a:r>
            <a:r>
              <a:rPr lang="en-US" dirty="0"/>
              <a:t>&gt; </a:t>
            </a:r>
            <a:r>
              <a:rPr lang="en-US" dirty="0" err="1"/>
              <a:t>portsIn</a:t>
            </a:r>
            <a:r>
              <a:rPr lang="en-US" dirty="0"/>
              <a:t>;</a:t>
            </a:r>
          </a:p>
          <a:p>
            <a:pPr marL="0" indent="0" algn="l" rtl="0">
              <a:buNone/>
            </a:pPr>
            <a:r>
              <a:rPr lang="en-US" dirty="0"/>
              <a:t>	vector&lt;</a:t>
            </a:r>
            <a:r>
              <a:rPr lang="en-US" dirty="0" err="1"/>
              <a:t>int</a:t>
            </a:r>
            <a:r>
              <a:rPr lang="en-US" dirty="0"/>
              <a:t>&gt; </a:t>
            </a:r>
            <a:r>
              <a:rPr lang="en-US" dirty="0" err="1"/>
              <a:t>portsOut</a:t>
            </a:r>
            <a:r>
              <a:rPr lang="en-US" dirty="0"/>
              <a:t>;</a:t>
            </a:r>
          </a:p>
          <a:p>
            <a:pPr marL="0" indent="0" algn="l" rtl="0">
              <a:buNone/>
            </a:pPr>
            <a:r>
              <a:rPr lang="en-US" dirty="0"/>
              <a:t>	</a:t>
            </a:r>
            <a:r>
              <a:rPr lang="en-US" dirty="0" err="1"/>
              <a:t>GenerateClos</a:t>
            </a:r>
            <a:r>
              <a:rPr lang="en-US" dirty="0"/>
              <a:t>(m,n,r,levels,vertexIdStart,edgeIdStart,placeX,placeY,portsIn,portsOut,*graph);</a:t>
            </a:r>
          </a:p>
          <a:p>
            <a:pPr marL="0" indent="0" algn="l" rtl="0">
              <a:buNone/>
            </a:pPr>
            <a:r>
              <a:rPr lang="en-US" dirty="0"/>
              <a:t>	for (</a:t>
            </a:r>
            <a:r>
              <a:rPr lang="en-US" dirty="0" err="1"/>
              <a:t>int</a:t>
            </a:r>
            <a:r>
              <a:rPr lang="en-US" dirty="0"/>
              <a:t> i = 0; i &lt; r; i++) {</a:t>
            </a:r>
          </a:p>
          <a:p>
            <a:pPr marL="0" indent="0" algn="l" rtl="0">
              <a:buNone/>
            </a:pPr>
            <a:r>
              <a:rPr lang="en-US" dirty="0"/>
              <a:t>		for (</a:t>
            </a:r>
            <a:r>
              <a:rPr lang="en-US" dirty="0" err="1"/>
              <a:t>int</a:t>
            </a:r>
            <a:r>
              <a:rPr lang="en-US" dirty="0"/>
              <a:t> j = 0; j &lt; n; j++) {</a:t>
            </a:r>
          </a:p>
          <a:p>
            <a:pPr marL="0" indent="0" algn="l" rtl="0">
              <a:buNone/>
            </a:pPr>
            <a:r>
              <a:rPr lang="en-US" dirty="0"/>
              <a:t>			v = new </a:t>
            </a:r>
            <a:r>
              <a:rPr lang="en-US" dirty="0" err="1"/>
              <a:t>EFNocVertex</a:t>
            </a:r>
            <a:r>
              <a:rPr lang="en-US" dirty="0"/>
              <a:t>(</a:t>
            </a:r>
            <a:r>
              <a:rPr lang="en-US" dirty="0" err="1"/>
              <a:t>vertexIdStart</a:t>
            </a:r>
            <a:r>
              <a:rPr lang="en-US" dirty="0"/>
              <a:t>++, true);</a:t>
            </a:r>
          </a:p>
          <a:p>
            <a:pPr marL="0" indent="0" algn="l" rtl="0">
              <a:buNone/>
            </a:pPr>
            <a:r>
              <a:rPr lang="en-US" dirty="0"/>
              <a:t>			</a:t>
            </a:r>
            <a:r>
              <a:rPr lang="en-US" dirty="0" err="1"/>
              <a:t>p.x</a:t>
            </a:r>
            <a:r>
              <a:rPr lang="en-US" dirty="0"/>
              <a:t> = 100;</a:t>
            </a:r>
          </a:p>
          <a:p>
            <a:pPr marL="0" indent="0" algn="l" rtl="0">
              <a:buNone/>
            </a:pPr>
            <a:r>
              <a:rPr lang="en-US" dirty="0"/>
              <a:t>			</a:t>
            </a:r>
            <a:r>
              <a:rPr lang="en-US" dirty="0" err="1"/>
              <a:t>p.y</a:t>
            </a:r>
            <a:r>
              <a:rPr lang="en-US" dirty="0"/>
              <a:t> = 100 * (i*n+j+1);</a:t>
            </a:r>
          </a:p>
          <a:p>
            <a:pPr marL="0" indent="0" algn="l" rtl="0">
              <a:buNone/>
            </a:pPr>
            <a:r>
              <a:rPr lang="en-US" dirty="0"/>
              <a:t>			v-&gt;</a:t>
            </a:r>
            <a:r>
              <a:rPr lang="en-US" dirty="0" err="1"/>
              <a:t>setLocation</a:t>
            </a:r>
            <a:r>
              <a:rPr lang="en-US" dirty="0"/>
              <a:t>(p);</a:t>
            </a:r>
          </a:p>
          <a:p>
            <a:pPr marL="0" indent="0" algn="l" rtl="0">
              <a:buNone/>
            </a:pPr>
            <a:r>
              <a:rPr lang="en-US" dirty="0"/>
              <a:t>			assert(graph-&gt;</a:t>
            </a:r>
            <a:r>
              <a:rPr lang="en-US" dirty="0" err="1"/>
              <a:t>AddVertex</a:t>
            </a:r>
            <a:r>
              <a:rPr lang="en-US" dirty="0"/>
              <a:t>(v));</a:t>
            </a:r>
          </a:p>
          <a:p>
            <a:pPr marL="0" indent="0" algn="l" rtl="0">
              <a:buNone/>
            </a:pPr>
            <a:r>
              <a:rPr lang="en-US" dirty="0"/>
              <a:t>			e = new </a:t>
            </a:r>
            <a:r>
              <a:rPr lang="en-US" dirty="0" err="1"/>
              <a:t>EFNocEdge</a:t>
            </a:r>
            <a:r>
              <a:rPr lang="en-US" dirty="0"/>
              <a:t>(</a:t>
            </a:r>
            <a:r>
              <a:rPr lang="en-US" dirty="0" err="1"/>
              <a:t>edgeIdStart</a:t>
            </a:r>
            <a:r>
              <a:rPr lang="en-US" dirty="0"/>
              <a:t>++, v-&gt;</a:t>
            </a:r>
            <a:r>
              <a:rPr lang="en-US" dirty="0" err="1"/>
              <a:t>GetVertexNum</a:t>
            </a:r>
            <a:r>
              <a:rPr lang="en-US" dirty="0"/>
              <a:t>(), </a:t>
            </a:r>
            <a:r>
              <a:rPr lang="en-US" dirty="0" err="1"/>
              <a:t>portsIn</a:t>
            </a:r>
            <a:r>
              <a:rPr lang="en-US" dirty="0"/>
              <a:t>[i], true, 1.0);</a:t>
            </a:r>
          </a:p>
          <a:p>
            <a:pPr marL="0" indent="0" algn="l" rtl="0">
              <a:buNone/>
            </a:pPr>
            <a:r>
              <a:rPr lang="en-US" dirty="0"/>
              <a:t>			assert(graph-&gt;</a:t>
            </a:r>
            <a:r>
              <a:rPr lang="en-US" dirty="0" err="1"/>
              <a:t>AddEdge</a:t>
            </a:r>
            <a:r>
              <a:rPr lang="en-US" dirty="0"/>
              <a:t>(e));</a:t>
            </a:r>
          </a:p>
          <a:p>
            <a:pPr marL="0" indent="0" algn="l" rtl="0">
              <a:buNone/>
            </a:pPr>
            <a:r>
              <a:rPr lang="en-US" dirty="0"/>
              <a:t>			e = new </a:t>
            </a:r>
            <a:r>
              <a:rPr lang="en-US" dirty="0" err="1"/>
              <a:t>EFNocEdge</a:t>
            </a:r>
            <a:r>
              <a:rPr lang="en-US" dirty="0"/>
              <a:t>(</a:t>
            </a:r>
            <a:r>
              <a:rPr lang="en-US" dirty="0" err="1"/>
              <a:t>edgeIdStart</a:t>
            </a:r>
            <a:r>
              <a:rPr lang="en-US" dirty="0"/>
              <a:t>++, </a:t>
            </a:r>
            <a:r>
              <a:rPr lang="en-US" dirty="0" err="1"/>
              <a:t>portsIn</a:t>
            </a:r>
            <a:r>
              <a:rPr lang="en-US" dirty="0"/>
              <a:t>[i], v-&gt;</a:t>
            </a:r>
            <a:r>
              <a:rPr lang="en-US" dirty="0" err="1"/>
              <a:t>GetVertexNum</a:t>
            </a:r>
            <a:r>
              <a:rPr lang="en-US" dirty="0"/>
              <a:t>(), true, 1.0);</a:t>
            </a:r>
          </a:p>
          <a:p>
            <a:pPr marL="0" indent="0" algn="l" rtl="0">
              <a:buNone/>
            </a:pPr>
            <a:r>
              <a:rPr lang="en-US" dirty="0"/>
              <a:t>			assert(graph-&gt;</a:t>
            </a:r>
            <a:r>
              <a:rPr lang="en-US" dirty="0" err="1"/>
              <a:t>AddEdge</a:t>
            </a:r>
            <a:r>
              <a:rPr lang="en-US" dirty="0"/>
              <a:t>(e));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/>
              <a:t>			v = new </a:t>
            </a:r>
            <a:r>
              <a:rPr lang="en-US" dirty="0" err="1"/>
              <a:t>EFNocVertex</a:t>
            </a:r>
            <a:r>
              <a:rPr lang="en-US" dirty="0"/>
              <a:t>(</a:t>
            </a:r>
            <a:r>
              <a:rPr lang="en-US" dirty="0" err="1"/>
              <a:t>vertexIdStart</a:t>
            </a:r>
            <a:r>
              <a:rPr lang="en-US" dirty="0"/>
              <a:t>++, true);</a:t>
            </a:r>
          </a:p>
          <a:p>
            <a:pPr marL="0" indent="0" algn="l" rtl="0">
              <a:buNone/>
            </a:pPr>
            <a:r>
              <a:rPr lang="en-US" dirty="0"/>
              <a:t>			</a:t>
            </a:r>
            <a:r>
              <a:rPr lang="en-US" dirty="0" err="1"/>
              <a:t>p.x</a:t>
            </a:r>
            <a:r>
              <a:rPr lang="en-US" dirty="0"/>
              <a:t> = </a:t>
            </a:r>
            <a:r>
              <a:rPr lang="en-US" dirty="0" err="1"/>
              <a:t>placeX</a:t>
            </a:r>
            <a:r>
              <a:rPr lang="en-US" dirty="0"/>
              <a:t>*100;</a:t>
            </a:r>
          </a:p>
          <a:p>
            <a:pPr marL="0" indent="0" algn="l" rtl="0">
              <a:buNone/>
            </a:pPr>
            <a:r>
              <a:rPr lang="en-US" dirty="0"/>
              <a:t>			</a:t>
            </a:r>
            <a:r>
              <a:rPr lang="en-US" dirty="0" err="1"/>
              <a:t>p.y</a:t>
            </a:r>
            <a:r>
              <a:rPr lang="en-US" dirty="0"/>
              <a:t> = 100 * (i*n + j + 1);</a:t>
            </a:r>
          </a:p>
          <a:p>
            <a:pPr marL="0" indent="0" algn="l" rtl="0">
              <a:buNone/>
            </a:pPr>
            <a:r>
              <a:rPr lang="en-US" dirty="0"/>
              <a:t>			v-&gt;</a:t>
            </a:r>
            <a:r>
              <a:rPr lang="en-US" dirty="0" err="1"/>
              <a:t>setLocation</a:t>
            </a:r>
            <a:r>
              <a:rPr lang="en-US" dirty="0"/>
              <a:t>(p);</a:t>
            </a:r>
          </a:p>
          <a:p>
            <a:pPr marL="0" indent="0" algn="l" rtl="0">
              <a:buNone/>
            </a:pPr>
            <a:r>
              <a:rPr lang="en-US" dirty="0"/>
              <a:t>			assert(graph-&gt;</a:t>
            </a:r>
            <a:r>
              <a:rPr lang="en-US" dirty="0" err="1"/>
              <a:t>AddVertex</a:t>
            </a:r>
            <a:r>
              <a:rPr lang="en-US" dirty="0"/>
              <a:t>(v));</a:t>
            </a:r>
          </a:p>
          <a:p>
            <a:pPr marL="0" indent="0" algn="l" rtl="0">
              <a:buNone/>
            </a:pPr>
            <a:r>
              <a:rPr lang="en-US" dirty="0"/>
              <a:t>			e = new </a:t>
            </a:r>
            <a:r>
              <a:rPr lang="en-US" dirty="0" err="1"/>
              <a:t>EFNocEdge</a:t>
            </a:r>
            <a:r>
              <a:rPr lang="en-US" dirty="0"/>
              <a:t>(</a:t>
            </a:r>
            <a:r>
              <a:rPr lang="en-US" dirty="0" err="1"/>
              <a:t>edgeIdStart</a:t>
            </a:r>
            <a:r>
              <a:rPr lang="en-US" dirty="0"/>
              <a:t>++, v-&gt;</a:t>
            </a:r>
            <a:r>
              <a:rPr lang="en-US" dirty="0" err="1"/>
              <a:t>GetVertexNum</a:t>
            </a:r>
            <a:r>
              <a:rPr lang="en-US" dirty="0"/>
              <a:t>(), </a:t>
            </a:r>
            <a:r>
              <a:rPr lang="en-US" dirty="0" err="1"/>
              <a:t>portsOut</a:t>
            </a:r>
            <a:r>
              <a:rPr lang="en-US" dirty="0"/>
              <a:t>[i], true, 1.0);</a:t>
            </a:r>
          </a:p>
          <a:p>
            <a:pPr marL="0" indent="0" algn="l" rtl="0">
              <a:buNone/>
            </a:pPr>
            <a:r>
              <a:rPr lang="en-US" dirty="0"/>
              <a:t>			assert(graph-&gt;</a:t>
            </a:r>
            <a:r>
              <a:rPr lang="en-US" dirty="0" err="1"/>
              <a:t>AddEdge</a:t>
            </a:r>
            <a:r>
              <a:rPr lang="en-US" dirty="0"/>
              <a:t>(e));</a:t>
            </a:r>
          </a:p>
          <a:p>
            <a:pPr marL="0" indent="0" algn="l" rtl="0">
              <a:buNone/>
            </a:pPr>
            <a:r>
              <a:rPr lang="en-US" dirty="0"/>
              <a:t>			e = new </a:t>
            </a:r>
            <a:r>
              <a:rPr lang="en-US" dirty="0" err="1"/>
              <a:t>EFNocEdge</a:t>
            </a:r>
            <a:r>
              <a:rPr lang="en-US" dirty="0"/>
              <a:t>(</a:t>
            </a:r>
            <a:r>
              <a:rPr lang="en-US" dirty="0" err="1"/>
              <a:t>edgeIdStart</a:t>
            </a:r>
            <a:r>
              <a:rPr lang="en-US" dirty="0"/>
              <a:t>++, </a:t>
            </a:r>
            <a:r>
              <a:rPr lang="en-US" dirty="0" err="1"/>
              <a:t>portsOut</a:t>
            </a:r>
            <a:r>
              <a:rPr lang="en-US" dirty="0"/>
              <a:t>[i], v-&gt;</a:t>
            </a:r>
            <a:r>
              <a:rPr lang="en-US" dirty="0" err="1"/>
              <a:t>GetVertexNum</a:t>
            </a:r>
            <a:r>
              <a:rPr lang="en-US" dirty="0"/>
              <a:t>(), true, 1.0);</a:t>
            </a:r>
          </a:p>
          <a:p>
            <a:pPr marL="0" indent="0" algn="l" rtl="0">
              <a:buNone/>
            </a:pPr>
            <a:r>
              <a:rPr lang="en-US" dirty="0"/>
              <a:t>			assert(graph-&gt;</a:t>
            </a:r>
            <a:r>
              <a:rPr lang="en-US" dirty="0" err="1"/>
              <a:t>AddEdge</a:t>
            </a:r>
            <a:r>
              <a:rPr lang="en-US" dirty="0"/>
              <a:t>(e));</a:t>
            </a:r>
          </a:p>
          <a:p>
            <a:pPr marL="0" indent="0" algn="l" rtl="0">
              <a:buNone/>
            </a:pPr>
            <a:r>
              <a:rPr lang="en-US" dirty="0"/>
              <a:t>		}</a:t>
            </a:r>
          </a:p>
          <a:p>
            <a:pPr marL="0" indent="0" algn="l" rtl="0">
              <a:buNone/>
            </a:pPr>
            <a:r>
              <a:rPr lang="en-US" dirty="0"/>
              <a:t>	}</a:t>
            </a:r>
          </a:p>
          <a:p>
            <a:pPr marL="0" indent="0" algn="l" rtl="0">
              <a:buNone/>
            </a:pPr>
            <a:r>
              <a:rPr lang="en-US" dirty="0"/>
              <a:t>	return graph;</a:t>
            </a:r>
          </a:p>
          <a:p>
            <a:pPr marL="0" indent="0" algn="l" rtl="0">
              <a:buNone/>
            </a:pPr>
            <a:r>
              <a:rPr lang="en-US" dirty="0"/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878522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Simulator adaptation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Based on OMNET++</a:t>
            </a:r>
          </a:p>
          <a:p>
            <a:pPr algn="l" rtl="0"/>
            <a:r>
              <a:rPr lang="en-US" dirty="0" smtClean="0"/>
              <a:t>Relies on HNOCS</a:t>
            </a:r>
          </a:p>
          <a:p>
            <a:pPr algn="l" rtl="0"/>
            <a:r>
              <a:rPr lang="en-US" dirty="0" smtClean="0"/>
              <a:t>Updated:</a:t>
            </a:r>
          </a:p>
          <a:p>
            <a:pPr lvl="1" algn="l" rtl="0"/>
            <a:r>
              <a:rPr lang="en-US" dirty="0" smtClean="0"/>
              <a:t>Switch</a:t>
            </a:r>
          </a:p>
          <a:p>
            <a:pPr lvl="1" algn="l" rtl="0"/>
            <a:r>
              <a:rPr lang="en-US" dirty="0" smtClean="0"/>
              <a:t>Network-interface</a:t>
            </a:r>
          </a:p>
          <a:p>
            <a:pPr lvl="1" algn="l" rtl="0"/>
            <a:r>
              <a:rPr lang="en-US" dirty="0" smtClean="0"/>
              <a:t>MCSL traffic generation reader</a:t>
            </a:r>
          </a:p>
          <a:p>
            <a:pPr lvl="1" algn="l" rtl="0"/>
            <a:r>
              <a:rPr lang="en-US" dirty="0" smtClean="0"/>
              <a:t>Statistics generation</a:t>
            </a:r>
          </a:p>
          <a:p>
            <a:pPr algn="l" rtl="0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536801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Mesh 8x8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algn="l" rtl="0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412776"/>
            <a:ext cx="5391150" cy="528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7796070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KaryNFly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algn="l" rtl="0"/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484678"/>
            <a:ext cx="5962650" cy="537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0711034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Algorithm routing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25000" lnSpcReduction="20000"/>
          </a:bodyPr>
          <a:lstStyle/>
          <a:p>
            <a:pPr marL="0" indent="0" algn="l" rtl="0">
              <a:buNone/>
            </a:pPr>
            <a:r>
              <a:rPr lang="en-US" dirty="0" err="1"/>
              <a:t>bool</a:t>
            </a:r>
            <a:r>
              <a:rPr lang="en-US" dirty="0"/>
              <a:t> Router::</a:t>
            </a:r>
            <a:r>
              <a:rPr lang="en-US" dirty="0" err="1"/>
              <a:t>CalcRouting</a:t>
            </a:r>
            <a:r>
              <a:rPr lang="en-US" dirty="0"/>
              <a:t>(</a:t>
            </a:r>
            <a:r>
              <a:rPr lang="en-US" dirty="0" err="1"/>
              <a:t>CommunicationGraph</a:t>
            </a:r>
            <a:r>
              <a:rPr lang="en-US" dirty="0"/>
              <a:t> &amp; </a:t>
            </a:r>
            <a:r>
              <a:rPr lang="en-US" dirty="0" err="1"/>
              <a:t>commGraph</a:t>
            </a:r>
            <a:r>
              <a:rPr lang="en-US" dirty="0"/>
              <a:t>, </a:t>
            </a:r>
            <a:r>
              <a:rPr lang="en-US" dirty="0" err="1"/>
              <a:t>RequestsCollection</a:t>
            </a:r>
            <a:r>
              <a:rPr lang="en-US" dirty="0"/>
              <a:t> &amp; requests, </a:t>
            </a:r>
          </a:p>
          <a:p>
            <a:pPr marL="0" indent="0" algn="l" rtl="0">
              <a:buNone/>
            </a:pPr>
            <a:r>
              <a:rPr lang="en-US" dirty="0"/>
              <a:t>		</a:t>
            </a:r>
            <a:r>
              <a:rPr lang="en-US" dirty="0" err="1"/>
              <a:t>SchedulingParams</a:t>
            </a:r>
            <a:r>
              <a:rPr lang="en-US" dirty="0"/>
              <a:t> &amp; </a:t>
            </a:r>
            <a:r>
              <a:rPr lang="en-US" dirty="0" err="1"/>
              <a:t>params</a:t>
            </a:r>
            <a:r>
              <a:rPr lang="en-US" dirty="0"/>
              <a:t>, </a:t>
            </a:r>
            <a:r>
              <a:rPr lang="en-US" dirty="0" err="1"/>
              <a:t>std</a:t>
            </a:r>
            <a:r>
              <a:rPr lang="en-US" dirty="0"/>
              <a:t>::vector&lt;</a:t>
            </a:r>
            <a:r>
              <a:rPr lang="en-US" dirty="0" err="1"/>
              <a:t>FlowPath</a:t>
            </a:r>
            <a:r>
              <a:rPr lang="en-US" dirty="0"/>
              <a:t>&gt; &amp; paths)</a:t>
            </a:r>
          </a:p>
          <a:p>
            <a:pPr marL="0" indent="0" algn="l" rtl="0">
              <a:buNone/>
            </a:pPr>
            <a:r>
              <a:rPr lang="en-US" dirty="0"/>
              <a:t>{</a:t>
            </a:r>
          </a:p>
          <a:p>
            <a:pPr marL="0" indent="0" algn="l" rtl="0">
              <a:buNone/>
            </a:pPr>
            <a:r>
              <a:rPr lang="en-US" dirty="0"/>
              <a:t>	</a:t>
            </a:r>
            <a:r>
              <a:rPr lang="en-US" dirty="0" err="1"/>
              <a:t>time_t</a:t>
            </a:r>
            <a:r>
              <a:rPr lang="en-US" dirty="0"/>
              <a:t> </a:t>
            </a:r>
            <a:r>
              <a:rPr lang="en-US" dirty="0" err="1"/>
              <a:t>start,end</a:t>
            </a:r>
            <a:r>
              <a:rPr lang="en-US" dirty="0"/>
              <a:t>;</a:t>
            </a:r>
          </a:p>
          <a:p>
            <a:pPr marL="0" indent="0" algn="l" rtl="0">
              <a:buNone/>
            </a:pPr>
            <a:r>
              <a:rPr lang="en-US" dirty="0"/>
              <a:t>	double </a:t>
            </a:r>
            <a:r>
              <a:rPr lang="en-US" dirty="0" err="1"/>
              <a:t>dif</a:t>
            </a:r>
            <a:r>
              <a:rPr lang="en-US" dirty="0"/>
              <a:t>;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"Start the routing using LP 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 algn="l" rtl="0">
              <a:buNone/>
            </a:pPr>
            <a:r>
              <a:rPr lang="en-US" dirty="0"/>
              <a:t>	if (</a:t>
            </a:r>
            <a:r>
              <a:rPr lang="en-US" dirty="0" err="1"/>
              <a:t>params.ROUTER_TYPE</a:t>
            </a:r>
            <a:r>
              <a:rPr lang="en-US" dirty="0"/>
              <a:t> == 1)</a:t>
            </a:r>
          </a:p>
          <a:p>
            <a:pPr marL="0" indent="0" algn="l" rtl="0">
              <a:buNone/>
            </a:pPr>
            <a:r>
              <a:rPr lang="en-US" dirty="0"/>
              <a:t>	{</a:t>
            </a:r>
          </a:p>
          <a:p>
            <a:pPr marL="0" indent="0" algn="l" rtl="0">
              <a:buNone/>
            </a:pPr>
            <a:r>
              <a:rPr lang="en-US" dirty="0"/>
              <a:t>		</a:t>
            </a:r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err="1"/>
              <a:t>successRoute</a:t>
            </a:r>
            <a:r>
              <a:rPr lang="en-US" dirty="0"/>
              <a:t> = false;</a:t>
            </a:r>
          </a:p>
          <a:p>
            <a:pPr marL="0" indent="0" algn="l" rtl="0">
              <a:buNone/>
            </a:pPr>
            <a:r>
              <a:rPr lang="en-US" dirty="0"/>
              <a:t>		do {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/>
              <a:t>			time(&amp;start);</a:t>
            </a:r>
          </a:p>
          <a:p>
            <a:pPr marL="0" indent="0" algn="l" rtl="0">
              <a:buNone/>
            </a:pPr>
            <a:r>
              <a:rPr lang="en-US" dirty="0"/>
              <a:t>			double * solution;</a:t>
            </a:r>
          </a:p>
          <a:p>
            <a:pPr marL="0" indent="0" algn="l" rtl="0">
              <a:buNone/>
            </a:pPr>
            <a:r>
              <a:rPr lang="en-US" dirty="0"/>
              <a:t>			</a:t>
            </a:r>
            <a:r>
              <a:rPr lang="en-US" dirty="0" err="1"/>
              <a:t>VarRepository</a:t>
            </a:r>
            <a:r>
              <a:rPr lang="en-US" dirty="0"/>
              <a:t> * </a:t>
            </a:r>
            <a:r>
              <a:rPr lang="en-US" dirty="0" err="1"/>
              <a:t>vars</a:t>
            </a:r>
            <a:r>
              <a:rPr lang="en-US" dirty="0"/>
              <a:t>;</a:t>
            </a:r>
          </a:p>
          <a:p>
            <a:pPr marL="0" indent="0" algn="l" rtl="0">
              <a:buNone/>
            </a:pPr>
            <a:r>
              <a:rPr lang="en-US" dirty="0"/>
              <a:t>			</a:t>
            </a:r>
            <a:r>
              <a:rPr lang="en-US" dirty="0" err="1"/>
              <a:t>LPInterface</a:t>
            </a:r>
            <a:r>
              <a:rPr lang="en-US" dirty="0"/>
              <a:t> </a:t>
            </a:r>
            <a:r>
              <a:rPr lang="en-US" dirty="0" err="1"/>
              <a:t>lpSolver</a:t>
            </a:r>
            <a:r>
              <a:rPr lang="en-US" dirty="0"/>
              <a:t>;</a:t>
            </a:r>
          </a:p>
          <a:p>
            <a:pPr marL="0" indent="0" algn="l" rtl="0">
              <a:buNone/>
            </a:pPr>
            <a:r>
              <a:rPr lang="en-US" dirty="0"/>
              <a:t>			if (</a:t>
            </a:r>
            <a:r>
              <a:rPr lang="en-US" dirty="0" err="1"/>
              <a:t>lpSolver.SolveLP</a:t>
            </a:r>
            <a:r>
              <a:rPr lang="en-US" dirty="0"/>
              <a:t>(</a:t>
            </a:r>
            <a:r>
              <a:rPr lang="en-US" dirty="0" err="1"/>
              <a:t>commGraph</a:t>
            </a:r>
            <a:r>
              <a:rPr lang="en-US" dirty="0"/>
              <a:t>, requests, </a:t>
            </a:r>
            <a:r>
              <a:rPr lang="en-US" dirty="0" err="1"/>
              <a:t>params</a:t>
            </a:r>
            <a:r>
              <a:rPr lang="en-US" dirty="0"/>
              <a:t>,</a:t>
            </a:r>
          </a:p>
          <a:p>
            <a:pPr marL="0" indent="0" algn="l" rtl="0">
              <a:buNone/>
            </a:pPr>
            <a:r>
              <a:rPr lang="en-US" dirty="0"/>
              <a:t>				solution, </a:t>
            </a:r>
            <a:r>
              <a:rPr lang="en-US" dirty="0" err="1"/>
              <a:t>vars</a:t>
            </a:r>
            <a:r>
              <a:rPr lang="en-US" dirty="0"/>
              <a:t>) == false)</a:t>
            </a:r>
          </a:p>
          <a:p>
            <a:pPr marL="0" indent="0" algn="l" rtl="0">
              <a:buNone/>
            </a:pPr>
            <a:r>
              <a:rPr lang="en-US" dirty="0"/>
              <a:t>			{</a:t>
            </a:r>
          </a:p>
          <a:p>
            <a:pPr marL="0" indent="0" algn="l" rtl="0">
              <a:buNone/>
            </a:pPr>
            <a:r>
              <a:rPr lang="en-US" dirty="0"/>
              <a:t>				</a:t>
            </a:r>
            <a:r>
              <a:rPr lang="en-US" dirty="0" err="1"/>
              <a:t>cout</a:t>
            </a:r>
            <a:r>
              <a:rPr lang="en-US" dirty="0"/>
              <a:t> &lt;&lt; "Error solving the LP"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 algn="l" rtl="0">
              <a:buNone/>
            </a:pPr>
            <a:r>
              <a:rPr lang="en-US" dirty="0"/>
              <a:t>				return false;</a:t>
            </a:r>
          </a:p>
          <a:p>
            <a:pPr marL="0" indent="0" algn="l" rtl="0">
              <a:buNone/>
            </a:pPr>
            <a:r>
              <a:rPr lang="en-US" dirty="0"/>
              <a:t>			}</a:t>
            </a:r>
          </a:p>
          <a:p>
            <a:pPr marL="0" indent="0" algn="l" rtl="0">
              <a:buNone/>
            </a:pPr>
            <a:r>
              <a:rPr lang="en-US" dirty="0"/>
              <a:t>			time(&amp;end);</a:t>
            </a:r>
          </a:p>
          <a:p>
            <a:pPr marL="0" indent="0" algn="l" rtl="0">
              <a:buNone/>
            </a:pPr>
            <a:r>
              <a:rPr lang="en-US" dirty="0"/>
              <a:t>			</a:t>
            </a:r>
            <a:r>
              <a:rPr lang="en-US" dirty="0" err="1"/>
              <a:t>dif</a:t>
            </a:r>
            <a:r>
              <a:rPr lang="en-US" dirty="0"/>
              <a:t> = </a:t>
            </a:r>
            <a:r>
              <a:rPr lang="en-US" dirty="0" err="1"/>
              <a:t>difftime</a:t>
            </a:r>
            <a:r>
              <a:rPr lang="en-US" dirty="0"/>
              <a:t>(end, start);</a:t>
            </a:r>
          </a:p>
          <a:p>
            <a:pPr marL="0" indent="0" algn="l" rtl="0">
              <a:buNone/>
            </a:pPr>
            <a:r>
              <a:rPr lang="en-US" dirty="0"/>
              <a:t>			</a:t>
            </a:r>
            <a:r>
              <a:rPr lang="en-US" dirty="0" err="1"/>
              <a:t>printf</a:t>
            </a:r>
            <a:r>
              <a:rPr lang="en-US" dirty="0"/>
              <a:t>("time elapsed: %f\n", </a:t>
            </a:r>
            <a:r>
              <a:rPr lang="en-US" dirty="0" err="1"/>
              <a:t>dif</a:t>
            </a:r>
            <a:r>
              <a:rPr lang="en-US" dirty="0"/>
              <a:t>);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/>
              <a:t>			</a:t>
            </a:r>
            <a:r>
              <a:rPr lang="en-US" dirty="0" err="1"/>
              <a:t>cout</a:t>
            </a:r>
            <a:r>
              <a:rPr lang="en-US" dirty="0"/>
              <a:t> &lt;&lt; "Decomposing Flow"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 algn="l" rtl="0">
              <a:buNone/>
            </a:pPr>
            <a:r>
              <a:rPr lang="en-US" dirty="0"/>
              <a:t>			time(&amp;start);</a:t>
            </a:r>
          </a:p>
          <a:p>
            <a:pPr marL="0" indent="0" algn="l" rtl="0">
              <a:buNone/>
            </a:pPr>
            <a:r>
              <a:rPr lang="en-US" dirty="0"/>
              <a:t>			if (!</a:t>
            </a:r>
            <a:r>
              <a:rPr lang="en-US" dirty="0" err="1"/>
              <a:t>FlowDecomposer</a:t>
            </a:r>
            <a:r>
              <a:rPr lang="en-US" dirty="0"/>
              <a:t>::</a:t>
            </a:r>
            <a:r>
              <a:rPr lang="en-US" dirty="0" err="1"/>
              <a:t>DecomposeFlow</a:t>
            </a:r>
            <a:r>
              <a:rPr lang="en-US" dirty="0"/>
              <a:t>(</a:t>
            </a:r>
            <a:r>
              <a:rPr lang="en-US" dirty="0" err="1"/>
              <a:t>commGraph</a:t>
            </a:r>
            <a:r>
              <a:rPr lang="en-US" dirty="0"/>
              <a:t>, requests, </a:t>
            </a:r>
            <a:r>
              <a:rPr lang="en-US" dirty="0" err="1"/>
              <a:t>params</a:t>
            </a:r>
            <a:r>
              <a:rPr lang="en-US" dirty="0"/>
              <a:t>, solution, </a:t>
            </a:r>
            <a:r>
              <a:rPr lang="en-US" dirty="0" err="1"/>
              <a:t>vars</a:t>
            </a:r>
            <a:r>
              <a:rPr lang="en-US" dirty="0"/>
              <a:t>, paths))</a:t>
            </a:r>
          </a:p>
          <a:p>
            <a:pPr marL="0" indent="0" algn="l" rtl="0">
              <a:buNone/>
            </a:pPr>
            <a:r>
              <a:rPr lang="en-US" dirty="0"/>
              <a:t>			{</a:t>
            </a:r>
          </a:p>
          <a:p>
            <a:pPr marL="0" indent="0" algn="l" rtl="0">
              <a:buNone/>
            </a:pPr>
            <a:r>
              <a:rPr lang="en-US" dirty="0"/>
              <a:t>				</a:t>
            </a:r>
            <a:r>
              <a:rPr lang="en-US" dirty="0" err="1"/>
              <a:t>cout</a:t>
            </a:r>
            <a:r>
              <a:rPr lang="en-US" dirty="0"/>
              <a:t> &lt;&lt; "Error decomposing paths"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 algn="l" rtl="0">
              <a:buNone/>
            </a:pPr>
            <a:r>
              <a:rPr lang="en-US" dirty="0"/>
              <a:t>				</a:t>
            </a:r>
            <a:r>
              <a:rPr lang="en-US" dirty="0" err="1"/>
              <a:t>successRoute</a:t>
            </a:r>
            <a:r>
              <a:rPr lang="en-US" dirty="0"/>
              <a:t> = false;</a:t>
            </a:r>
          </a:p>
          <a:p>
            <a:pPr marL="0" indent="0" algn="l" rtl="0">
              <a:buNone/>
            </a:pPr>
            <a:r>
              <a:rPr lang="en-US" dirty="0"/>
              <a:t>			}</a:t>
            </a:r>
          </a:p>
          <a:p>
            <a:pPr marL="0" indent="0" algn="l" rtl="0">
              <a:buNone/>
            </a:pPr>
            <a:r>
              <a:rPr lang="en-US" dirty="0"/>
              <a:t>			else </a:t>
            </a:r>
            <a:r>
              <a:rPr lang="en-US" dirty="0" err="1"/>
              <a:t>successRoute</a:t>
            </a:r>
            <a:r>
              <a:rPr lang="en-US" dirty="0"/>
              <a:t> = true;</a:t>
            </a:r>
          </a:p>
          <a:p>
            <a:pPr marL="0" indent="0" algn="l" rtl="0">
              <a:buNone/>
            </a:pPr>
            <a:r>
              <a:rPr lang="en-US" dirty="0"/>
              <a:t>			time(&amp;end);</a:t>
            </a:r>
          </a:p>
          <a:p>
            <a:pPr marL="0" indent="0" algn="l" rtl="0">
              <a:buNone/>
            </a:pPr>
            <a:r>
              <a:rPr lang="en-US" dirty="0"/>
              <a:t>			</a:t>
            </a:r>
            <a:r>
              <a:rPr lang="en-US" dirty="0" err="1"/>
              <a:t>dif</a:t>
            </a:r>
            <a:r>
              <a:rPr lang="en-US" dirty="0"/>
              <a:t> = </a:t>
            </a:r>
            <a:r>
              <a:rPr lang="en-US" dirty="0" err="1"/>
              <a:t>difftime</a:t>
            </a:r>
            <a:r>
              <a:rPr lang="en-US" dirty="0"/>
              <a:t>(end, start);</a:t>
            </a:r>
          </a:p>
          <a:p>
            <a:pPr marL="0" indent="0" algn="l" rtl="0">
              <a:buNone/>
            </a:pPr>
            <a:r>
              <a:rPr lang="en-US" dirty="0"/>
              <a:t>			</a:t>
            </a:r>
            <a:r>
              <a:rPr lang="en-US" dirty="0" err="1"/>
              <a:t>printf</a:t>
            </a:r>
            <a:r>
              <a:rPr lang="en-US" dirty="0"/>
              <a:t>("time elapsed: %f\n", </a:t>
            </a:r>
            <a:r>
              <a:rPr lang="en-US" dirty="0" err="1"/>
              <a:t>dif</a:t>
            </a:r>
            <a:r>
              <a:rPr lang="en-US" dirty="0"/>
              <a:t>);</a:t>
            </a:r>
          </a:p>
          <a:p>
            <a:pPr marL="0" indent="0" algn="l" rtl="0">
              <a:buNone/>
            </a:pPr>
            <a:r>
              <a:rPr lang="en-US" dirty="0"/>
              <a:t>		} while (!</a:t>
            </a:r>
            <a:r>
              <a:rPr lang="en-US" dirty="0" err="1"/>
              <a:t>successRoute</a:t>
            </a:r>
            <a:r>
              <a:rPr lang="en-US" dirty="0"/>
              <a:t>);</a:t>
            </a:r>
          </a:p>
          <a:p>
            <a:pPr marL="0" indent="0" algn="l" rtl="0">
              <a:buNone/>
            </a:pPr>
            <a:r>
              <a:rPr lang="en-US" dirty="0"/>
              <a:t>		// </a:t>
            </a:r>
          </a:p>
          <a:p>
            <a:pPr marL="0" indent="0" algn="l" rtl="0">
              <a:buNone/>
            </a:pPr>
            <a:r>
              <a:rPr lang="en-US" dirty="0"/>
              <a:t>		if (</a:t>
            </a:r>
            <a:r>
              <a:rPr lang="en-US" dirty="0" err="1"/>
              <a:t>params.SCHEDULER_TYPE</a:t>
            </a:r>
            <a:r>
              <a:rPr lang="en-US" dirty="0"/>
              <a:t> == 0)</a:t>
            </a:r>
          </a:p>
          <a:p>
            <a:pPr marL="0" indent="0" algn="l" rtl="0">
              <a:buNone/>
            </a:pPr>
            <a:r>
              <a:rPr lang="en-US" dirty="0"/>
              <a:t>		{</a:t>
            </a:r>
          </a:p>
          <a:p>
            <a:pPr marL="0" indent="0" algn="l" rtl="0">
              <a:buNone/>
            </a:pPr>
            <a:r>
              <a:rPr lang="en-US" dirty="0"/>
              <a:t>			vector&lt;</a:t>
            </a:r>
            <a:r>
              <a:rPr lang="en-US" dirty="0" err="1"/>
              <a:t>FlowPath</a:t>
            </a:r>
            <a:r>
              <a:rPr lang="en-US" dirty="0"/>
              <a:t>&gt; </a:t>
            </a:r>
            <a:r>
              <a:rPr lang="en-US" dirty="0" err="1"/>
              <a:t>oldPaths</a:t>
            </a:r>
            <a:r>
              <a:rPr lang="en-US" dirty="0"/>
              <a:t> = paths;</a:t>
            </a:r>
          </a:p>
          <a:p>
            <a:pPr marL="0" indent="0" algn="l" rtl="0">
              <a:buNone/>
            </a:pPr>
            <a:r>
              <a:rPr lang="en-US" dirty="0"/>
              <a:t>			</a:t>
            </a:r>
            <a:r>
              <a:rPr lang="en-US" dirty="0" err="1"/>
              <a:t>paths.clear</a:t>
            </a:r>
            <a:r>
              <a:rPr lang="en-US" dirty="0"/>
              <a:t>();</a:t>
            </a:r>
          </a:p>
          <a:p>
            <a:pPr marL="0" indent="0" algn="l" rtl="0">
              <a:buNone/>
            </a:pPr>
            <a:r>
              <a:rPr lang="en-US" dirty="0"/>
              <a:t>			vector&lt;</a:t>
            </a:r>
            <a:r>
              <a:rPr lang="en-US" dirty="0" err="1"/>
              <a:t>CommunicationRequest</a:t>
            </a:r>
            <a:r>
              <a:rPr lang="en-US" dirty="0"/>
              <a:t> *&gt; </a:t>
            </a:r>
            <a:r>
              <a:rPr lang="en-US" dirty="0" err="1"/>
              <a:t>requestVec</a:t>
            </a:r>
            <a:r>
              <a:rPr lang="en-US" dirty="0"/>
              <a:t> =  </a:t>
            </a:r>
            <a:r>
              <a:rPr lang="en-US" dirty="0" err="1"/>
              <a:t>requests.GetRequests</a:t>
            </a:r>
            <a:r>
              <a:rPr lang="en-US" dirty="0"/>
              <a:t>();</a:t>
            </a:r>
          </a:p>
          <a:p>
            <a:pPr marL="0" indent="0" algn="l" rtl="0">
              <a:buNone/>
            </a:pPr>
            <a:r>
              <a:rPr lang="en-US" dirty="0"/>
              <a:t>		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nRequests</a:t>
            </a:r>
            <a:r>
              <a:rPr lang="en-US" dirty="0"/>
              <a:t> = (</a:t>
            </a:r>
            <a:r>
              <a:rPr lang="en-US" dirty="0" err="1"/>
              <a:t>int</a:t>
            </a:r>
            <a:r>
              <a:rPr lang="en-US" dirty="0"/>
              <a:t>) </a:t>
            </a:r>
            <a:r>
              <a:rPr lang="en-US" dirty="0" err="1"/>
              <a:t>requestVec.size</a:t>
            </a:r>
            <a:r>
              <a:rPr lang="en-US" dirty="0"/>
              <a:t>();</a:t>
            </a:r>
          </a:p>
          <a:p>
            <a:pPr marL="0" indent="0" algn="l" rtl="0">
              <a:buNone/>
            </a:pPr>
            <a:r>
              <a:rPr lang="en-US" dirty="0"/>
              <a:t>			vector&lt;vector&lt;</a:t>
            </a:r>
            <a:r>
              <a:rPr lang="en-US" dirty="0" err="1"/>
              <a:t>int</a:t>
            </a:r>
            <a:r>
              <a:rPr lang="en-US" dirty="0"/>
              <a:t>&gt;&gt; </a:t>
            </a:r>
            <a:r>
              <a:rPr lang="en-US" dirty="0" err="1"/>
              <a:t>pathIdsInReq</a:t>
            </a:r>
            <a:r>
              <a:rPr lang="en-US" dirty="0"/>
              <a:t>(</a:t>
            </a:r>
            <a:r>
              <a:rPr lang="en-US" dirty="0" err="1"/>
              <a:t>nRequests</a:t>
            </a:r>
            <a:r>
              <a:rPr lang="en-US" dirty="0"/>
              <a:t>);</a:t>
            </a:r>
          </a:p>
          <a:p>
            <a:pPr marL="0" indent="0" algn="l" rtl="0">
              <a:buNone/>
            </a:pPr>
            <a:r>
              <a:rPr lang="en-US" dirty="0"/>
              <a:t>			vector&lt;double&gt; flows(</a:t>
            </a:r>
            <a:r>
              <a:rPr lang="en-US" dirty="0" err="1"/>
              <a:t>nRequests</a:t>
            </a:r>
            <a:r>
              <a:rPr lang="en-US" dirty="0"/>
              <a:t>, 0.);</a:t>
            </a:r>
          </a:p>
          <a:p>
            <a:pPr marL="0" indent="0" algn="l" rtl="0">
              <a:buNone/>
            </a:pPr>
            <a:r>
              <a:rPr lang="en-US" dirty="0"/>
              <a:t>			for (</a:t>
            </a:r>
            <a:r>
              <a:rPr lang="en-US" dirty="0" err="1"/>
              <a:t>int</a:t>
            </a:r>
            <a:r>
              <a:rPr lang="en-US" dirty="0"/>
              <a:t> i=0;i&lt;(</a:t>
            </a:r>
            <a:r>
              <a:rPr lang="en-US" dirty="0" err="1"/>
              <a:t>int</a:t>
            </a:r>
            <a:r>
              <a:rPr lang="en-US" dirty="0"/>
              <a:t>) </a:t>
            </a:r>
            <a:r>
              <a:rPr lang="en-US" dirty="0" err="1"/>
              <a:t>oldPaths.size</a:t>
            </a:r>
            <a:r>
              <a:rPr lang="en-US" dirty="0"/>
              <a:t>();i++)</a:t>
            </a:r>
          </a:p>
          <a:p>
            <a:pPr marL="0" indent="0" algn="l" rtl="0">
              <a:buNone/>
            </a:pPr>
            <a:r>
              <a:rPr lang="en-US" dirty="0"/>
              <a:t>			{</a:t>
            </a:r>
          </a:p>
          <a:p>
            <a:pPr marL="0" indent="0" algn="l" rtl="0">
              <a:buNone/>
            </a:pPr>
            <a:r>
              <a:rPr lang="en-US" dirty="0"/>
              <a:t>				</a:t>
            </a:r>
            <a:r>
              <a:rPr lang="en-US" dirty="0" err="1"/>
              <a:t>FlowPath</a:t>
            </a:r>
            <a:r>
              <a:rPr lang="en-US" dirty="0"/>
              <a:t> &amp; </a:t>
            </a:r>
            <a:r>
              <a:rPr lang="en-US" dirty="0" err="1"/>
              <a:t>curr</a:t>
            </a:r>
            <a:r>
              <a:rPr lang="en-US" dirty="0"/>
              <a:t> = </a:t>
            </a:r>
            <a:r>
              <a:rPr lang="en-US" dirty="0" err="1"/>
              <a:t>oldPaths</a:t>
            </a:r>
            <a:r>
              <a:rPr lang="en-US" dirty="0"/>
              <a:t>[i];</a:t>
            </a:r>
          </a:p>
          <a:p>
            <a:pPr marL="0" indent="0" algn="l" rtl="0">
              <a:buNone/>
            </a:pPr>
            <a:r>
              <a:rPr lang="en-US" dirty="0"/>
              <a:t>			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reqNum</a:t>
            </a:r>
            <a:r>
              <a:rPr lang="en-US" dirty="0"/>
              <a:t> = </a:t>
            </a:r>
            <a:r>
              <a:rPr lang="en-US" dirty="0" err="1"/>
              <a:t>curr.GetRequest</a:t>
            </a:r>
            <a:r>
              <a:rPr lang="en-US" dirty="0"/>
              <a:t>();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/>
              <a:t>				</a:t>
            </a:r>
            <a:r>
              <a:rPr lang="en-US" dirty="0" err="1"/>
              <a:t>pathIdsInReq</a:t>
            </a:r>
            <a:r>
              <a:rPr lang="en-US" dirty="0"/>
              <a:t>[</a:t>
            </a:r>
            <a:r>
              <a:rPr lang="en-US" dirty="0" err="1"/>
              <a:t>reqNum</a:t>
            </a:r>
            <a:r>
              <a:rPr lang="en-US" dirty="0"/>
              <a:t>].</a:t>
            </a:r>
            <a:r>
              <a:rPr lang="en-US" dirty="0" err="1"/>
              <a:t>push_back</a:t>
            </a:r>
            <a:r>
              <a:rPr lang="en-US" dirty="0"/>
              <a:t>(i);</a:t>
            </a:r>
          </a:p>
          <a:p>
            <a:pPr marL="0" indent="0" algn="l" rtl="0">
              <a:buNone/>
            </a:pPr>
            <a:r>
              <a:rPr lang="en-US" dirty="0"/>
              <a:t>				flows[</a:t>
            </a:r>
            <a:r>
              <a:rPr lang="en-US" dirty="0" err="1"/>
              <a:t>reqNum</a:t>
            </a:r>
            <a:r>
              <a:rPr lang="en-US" dirty="0"/>
              <a:t>] += </a:t>
            </a:r>
            <a:r>
              <a:rPr lang="en-US" dirty="0" err="1"/>
              <a:t>curr.GetFlow</a:t>
            </a:r>
            <a:r>
              <a:rPr lang="en-US" dirty="0"/>
              <a:t>();</a:t>
            </a:r>
          </a:p>
          <a:p>
            <a:pPr marL="0" indent="0" algn="l" rtl="0">
              <a:buNone/>
            </a:pPr>
            <a:r>
              <a:rPr lang="en-US" dirty="0"/>
              <a:t>			}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/>
              <a:t>			for (</a:t>
            </a:r>
            <a:r>
              <a:rPr lang="en-US" dirty="0" err="1"/>
              <a:t>int</a:t>
            </a:r>
            <a:r>
              <a:rPr lang="en-US" dirty="0"/>
              <a:t> i=0;i&lt;</a:t>
            </a:r>
            <a:r>
              <a:rPr lang="en-US" dirty="0" err="1"/>
              <a:t>nRequests;i</a:t>
            </a:r>
            <a:r>
              <a:rPr lang="en-US" dirty="0"/>
              <a:t>++)</a:t>
            </a:r>
          </a:p>
          <a:p>
            <a:pPr marL="0" indent="0" algn="l" rtl="0">
              <a:buNone/>
            </a:pPr>
            <a:r>
              <a:rPr lang="en-US" dirty="0"/>
              <a:t>			{</a:t>
            </a:r>
          </a:p>
          <a:p>
            <a:pPr marL="0" indent="0" algn="l" rtl="0">
              <a:buNone/>
            </a:pPr>
            <a:r>
              <a:rPr lang="en-US" dirty="0"/>
              <a:t>				vector&lt;</a:t>
            </a:r>
            <a:r>
              <a:rPr lang="en-US" dirty="0" err="1"/>
              <a:t>int</a:t>
            </a:r>
            <a:r>
              <a:rPr lang="en-US" dirty="0"/>
              <a:t>&gt; &amp; ids = </a:t>
            </a:r>
            <a:r>
              <a:rPr lang="en-US" dirty="0" err="1"/>
              <a:t>pathIdsInReq</a:t>
            </a:r>
            <a:r>
              <a:rPr lang="en-US" dirty="0"/>
              <a:t>[i];</a:t>
            </a:r>
          </a:p>
          <a:p>
            <a:pPr marL="0" indent="0" algn="l" rtl="0">
              <a:buNone/>
            </a:pPr>
            <a:r>
              <a:rPr lang="en-US" dirty="0"/>
              <a:t>			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nPaths</a:t>
            </a:r>
            <a:r>
              <a:rPr lang="en-US" dirty="0"/>
              <a:t> = (</a:t>
            </a:r>
            <a:r>
              <a:rPr lang="en-US" dirty="0" err="1"/>
              <a:t>int</a:t>
            </a:r>
            <a:r>
              <a:rPr lang="en-US" dirty="0"/>
              <a:t>) </a:t>
            </a:r>
            <a:r>
              <a:rPr lang="en-US" dirty="0" err="1"/>
              <a:t>ids.size</a:t>
            </a:r>
            <a:r>
              <a:rPr lang="en-US" dirty="0"/>
              <a:t>();</a:t>
            </a:r>
          </a:p>
          <a:p>
            <a:pPr marL="0" indent="0" algn="l" rtl="0">
              <a:buNone/>
            </a:pPr>
            <a:r>
              <a:rPr lang="en-US" dirty="0"/>
              <a:t>				if (</a:t>
            </a:r>
            <a:r>
              <a:rPr lang="en-US" dirty="0" err="1"/>
              <a:t>nPaths</a:t>
            </a:r>
            <a:r>
              <a:rPr lang="en-US" dirty="0"/>
              <a:t> == 0)</a:t>
            </a:r>
          </a:p>
          <a:p>
            <a:pPr marL="0" indent="0" algn="l" rtl="0">
              <a:buNone/>
            </a:pPr>
            <a:r>
              <a:rPr lang="en-US" dirty="0"/>
              <a:t>					continue;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/>
              <a:t>				</a:t>
            </a:r>
            <a:r>
              <a:rPr lang="en-US" dirty="0" err="1"/>
              <a:t>FlowPath</a:t>
            </a:r>
            <a:r>
              <a:rPr lang="en-US" dirty="0"/>
              <a:t> </a:t>
            </a:r>
            <a:r>
              <a:rPr lang="en-US" dirty="0" err="1"/>
              <a:t>newPath</a:t>
            </a:r>
            <a:r>
              <a:rPr lang="en-US" dirty="0"/>
              <a:t>(</a:t>
            </a:r>
            <a:r>
              <a:rPr lang="en-US" dirty="0" err="1"/>
              <a:t>requestVec</a:t>
            </a:r>
            <a:r>
              <a:rPr lang="en-US" dirty="0"/>
              <a:t>[i]-&gt;</a:t>
            </a:r>
            <a:r>
              <a:rPr lang="en-US" dirty="0" err="1"/>
              <a:t>GetRequestNum</a:t>
            </a:r>
            <a:r>
              <a:rPr lang="en-US" dirty="0"/>
              <a:t>(), flows[i]);</a:t>
            </a:r>
          </a:p>
          <a:p>
            <a:pPr marL="0" indent="0" algn="l" rtl="0">
              <a:buNone/>
            </a:pPr>
            <a:r>
              <a:rPr lang="en-US" dirty="0"/>
              <a:t>				map&lt;</a:t>
            </a:r>
            <a:r>
              <a:rPr lang="en-US" dirty="0" err="1"/>
              <a:t>int</a:t>
            </a:r>
            <a:r>
              <a:rPr lang="en-US" dirty="0"/>
              <a:t>, tr1::tuple&lt;double, double&gt;&gt; </a:t>
            </a:r>
            <a:r>
              <a:rPr lang="en-US" dirty="0" err="1"/>
              <a:t>edgesInRequest</a:t>
            </a:r>
            <a:r>
              <a:rPr lang="en-US" dirty="0"/>
              <a:t>;</a:t>
            </a:r>
          </a:p>
          <a:p>
            <a:pPr marL="0" indent="0" algn="l" rtl="0">
              <a:buNone/>
            </a:pPr>
            <a:r>
              <a:rPr lang="en-US" dirty="0"/>
              <a:t>				for (</a:t>
            </a:r>
            <a:r>
              <a:rPr lang="en-US" dirty="0" err="1"/>
              <a:t>int</a:t>
            </a:r>
            <a:r>
              <a:rPr lang="en-US" dirty="0"/>
              <a:t> j=0; j&lt;</a:t>
            </a:r>
            <a:r>
              <a:rPr lang="en-US" dirty="0" err="1"/>
              <a:t>nPaths</a:t>
            </a:r>
            <a:r>
              <a:rPr lang="en-US" dirty="0"/>
              <a:t>; j++)</a:t>
            </a:r>
          </a:p>
          <a:p>
            <a:pPr marL="0" indent="0" algn="l" rtl="0">
              <a:buNone/>
            </a:pPr>
            <a:r>
              <a:rPr lang="en-US" dirty="0"/>
              <a:t>				{</a:t>
            </a:r>
          </a:p>
          <a:p>
            <a:pPr marL="0" indent="0" algn="l" rtl="0">
              <a:buNone/>
            </a:pPr>
            <a:r>
              <a:rPr lang="en-US" dirty="0"/>
              <a:t>					</a:t>
            </a:r>
            <a:r>
              <a:rPr lang="en-US" dirty="0" err="1"/>
              <a:t>FlowPath</a:t>
            </a:r>
            <a:r>
              <a:rPr lang="en-US" dirty="0"/>
              <a:t> &amp; </a:t>
            </a:r>
            <a:r>
              <a:rPr lang="en-US" dirty="0" err="1"/>
              <a:t>currPath</a:t>
            </a:r>
            <a:r>
              <a:rPr lang="en-US" dirty="0"/>
              <a:t> = </a:t>
            </a:r>
            <a:r>
              <a:rPr lang="en-US" dirty="0" err="1"/>
              <a:t>oldPaths</a:t>
            </a:r>
            <a:r>
              <a:rPr lang="en-US" dirty="0"/>
              <a:t>[ids[j]];</a:t>
            </a:r>
          </a:p>
          <a:p>
            <a:pPr marL="0" indent="0" algn="l" rtl="0">
              <a:buNone/>
            </a:pPr>
            <a:r>
              <a:rPr lang="en-US" dirty="0"/>
              <a:t>					vector&lt;</a:t>
            </a:r>
            <a:r>
              <a:rPr lang="en-US" dirty="0" err="1"/>
              <a:t>int</a:t>
            </a:r>
            <a:r>
              <a:rPr lang="en-US" dirty="0"/>
              <a:t>&gt; &amp; </a:t>
            </a:r>
            <a:r>
              <a:rPr lang="en-US" dirty="0" err="1"/>
              <a:t>edgesInPath</a:t>
            </a:r>
            <a:r>
              <a:rPr lang="en-US" dirty="0"/>
              <a:t> = </a:t>
            </a:r>
            <a:r>
              <a:rPr lang="en-US" dirty="0" err="1"/>
              <a:t>currPath.GetEdges</a:t>
            </a:r>
            <a:r>
              <a:rPr lang="en-US" dirty="0"/>
              <a:t>();</a:t>
            </a:r>
          </a:p>
          <a:p>
            <a:pPr marL="0" indent="0" algn="l" rtl="0">
              <a:buNone/>
            </a:pPr>
            <a:r>
              <a:rPr lang="en-US" dirty="0"/>
              <a:t>					for (</a:t>
            </a:r>
            <a:r>
              <a:rPr lang="en-US" dirty="0" err="1"/>
              <a:t>int</a:t>
            </a:r>
            <a:r>
              <a:rPr lang="en-US" dirty="0"/>
              <a:t> k=0; k&lt;(</a:t>
            </a:r>
            <a:r>
              <a:rPr lang="en-US" dirty="0" err="1"/>
              <a:t>int</a:t>
            </a:r>
            <a:r>
              <a:rPr lang="en-US" dirty="0"/>
              <a:t>) </a:t>
            </a:r>
            <a:r>
              <a:rPr lang="en-US" dirty="0" err="1"/>
              <a:t>edgesInPath.size</a:t>
            </a:r>
            <a:r>
              <a:rPr lang="en-US" dirty="0"/>
              <a:t>(); k++)</a:t>
            </a:r>
          </a:p>
          <a:p>
            <a:pPr marL="0" indent="0" algn="l" rtl="0">
              <a:buNone/>
            </a:pPr>
            <a:r>
              <a:rPr lang="en-US" dirty="0"/>
              <a:t>					{</a:t>
            </a:r>
          </a:p>
          <a:p>
            <a:pPr marL="0" indent="0" algn="l" rtl="0">
              <a:buNone/>
            </a:pPr>
            <a:r>
              <a:rPr lang="en-US" dirty="0"/>
              <a:t>					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edgeId</a:t>
            </a:r>
            <a:r>
              <a:rPr lang="en-US" dirty="0"/>
              <a:t> = </a:t>
            </a:r>
            <a:r>
              <a:rPr lang="en-US" dirty="0" err="1"/>
              <a:t>edgesInPath</a:t>
            </a:r>
            <a:r>
              <a:rPr lang="en-US" dirty="0"/>
              <a:t>[k];</a:t>
            </a:r>
          </a:p>
          <a:p>
            <a:pPr marL="0" indent="0" algn="l" rtl="0">
              <a:buNone/>
            </a:pPr>
            <a:r>
              <a:rPr lang="en-US" dirty="0"/>
              <a:t>						tr1::tuple&lt;double, double&gt; </a:t>
            </a:r>
            <a:r>
              <a:rPr lang="en-US" dirty="0" err="1"/>
              <a:t>edgeVal</a:t>
            </a:r>
            <a:r>
              <a:rPr lang="en-US" dirty="0"/>
              <a:t>(</a:t>
            </a:r>
            <a:r>
              <a:rPr lang="en-US" dirty="0" err="1"/>
              <a:t>currPath.GetCapacities</a:t>
            </a:r>
            <a:r>
              <a:rPr lang="en-US" dirty="0"/>
              <a:t>()[k], </a:t>
            </a:r>
          </a:p>
          <a:p>
            <a:pPr marL="0" indent="0" algn="l" rtl="0">
              <a:buNone/>
            </a:pPr>
            <a:r>
              <a:rPr lang="en-US" dirty="0"/>
              <a:t>								</a:t>
            </a:r>
            <a:r>
              <a:rPr lang="en-US" dirty="0" err="1"/>
              <a:t>currPath.GetTimesRequiredOnEdge</a:t>
            </a:r>
            <a:r>
              <a:rPr lang="en-US" dirty="0"/>
              <a:t>()[k]);</a:t>
            </a:r>
          </a:p>
          <a:p>
            <a:pPr marL="0" indent="0" algn="l" rtl="0">
              <a:buNone/>
            </a:pPr>
            <a:r>
              <a:rPr lang="en-US" dirty="0"/>
              <a:t>						map&lt;</a:t>
            </a:r>
            <a:r>
              <a:rPr lang="en-US" dirty="0" err="1"/>
              <a:t>int</a:t>
            </a:r>
            <a:r>
              <a:rPr lang="en-US" dirty="0"/>
              <a:t>, tr1::tuple&lt;double, double&gt;&gt;::iterator </a:t>
            </a:r>
            <a:r>
              <a:rPr lang="en-US" dirty="0" err="1"/>
              <a:t>iter</a:t>
            </a:r>
            <a:r>
              <a:rPr lang="en-US" dirty="0"/>
              <a:t> = </a:t>
            </a:r>
          </a:p>
          <a:p>
            <a:pPr marL="0" indent="0" algn="l" rtl="0">
              <a:buNone/>
            </a:pPr>
            <a:r>
              <a:rPr lang="en-US" dirty="0"/>
              <a:t>							</a:t>
            </a:r>
            <a:r>
              <a:rPr lang="en-US" dirty="0" err="1"/>
              <a:t>edgesInRequest.find</a:t>
            </a:r>
            <a:r>
              <a:rPr lang="en-US" dirty="0"/>
              <a:t>(</a:t>
            </a:r>
            <a:r>
              <a:rPr lang="en-US" dirty="0" err="1"/>
              <a:t>edgeId</a:t>
            </a:r>
            <a:r>
              <a:rPr lang="en-US" dirty="0"/>
              <a:t>);</a:t>
            </a:r>
          </a:p>
          <a:p>
            <a:pPr marL="0" indent="0" algn="l" rtl="0">
              <a:buNone/>
            </a:pPr>
            <a:r>
              <a:rPr lang="en-US" dirty="0"/>
              <a:t>						if (</a:t>
            </a:r>
            <a:r>
              <a:rPr lang="en-US" dirty="0" err="1"/>
              <a:t>iter</a:t>
            </a:r>
            <a:r>
              <a:rPr lang="en-US" dirty="0"/>
              <a:t> == </a:t>
            </a:r>
            <a:r>
              <a:rPr lang="en-US" dirty="0" err="1"/>
              <a:t>edgesInRequest.end</a:t>
            </a:r>
            <a:r>
              <a:rPr lang="en-US" dirty="0"/>
              <a:t>())</a:t>
            </a:r>
          </a:p>
          <a:p>
            <a:pPr marL="0" indent="0" algn="l" rtl="0">
              <a:buNone/>
            </a:pPr>
            <a:r>
              <a:rPr lang="en-US" dirty="0"/>
              <a:t>						{</a:t>
            </a:r>
          </a:p>
          <a:p>
            <a:pPr marL="0" indent="0" algn="l" rtl="0">
              <a:buNone/>
            </a:pPr>
            <a:r>
              <a:rPr lang="en-US" dirty="0"/>
              <a:t>							</a:t>
            </a:r>
            <a:r>
              <a:rPr lang="en-US" dirty="0" err="1"/>
              <a:t>edgesInRequest</a:t>
            </a:r>
            <a:r>
              <a:rPr lang="en-US" dirty="0"/>
              <a:t>[</a:t>
            </a:r>
            <a:r>
              <a:rPr lang="en-US" dirty="0" err="1"/>
              <a:t>edgeId</a:t>
            </a:r>
            <a:r>
              <a:rPr lang="en-US" dirty="0"/>
              <a:t>] = </a:t>
            </a:r>
            <a:r>
              <a:rPr lang="en-US" dirty="0" err="1"/>
              <a:t>edgeVal</a:t>
            </a:r>
            <a:r>
              <a:rPr lang="en-US" dirty="0"/>
              <a:t>;</a:t>
            </a:r>
          </a:p>
          <a:p>
            <a:pPr marL="0" indent="0" algn="l" rtl="0">
              <a:buNone/>
            </a:pPr>
            <a:r>
              <a:rPr lang="en-US" dirty="0"/>
              <a:t>						}</a:t>
            </a:r>
          </a:p>
          <a:p>
            <a:pPr marL="0" indent="0" algn="l" rtl="0">
              <a:buNone/>
            </a:pPr>
            <a:r>
              <a:rPr lang="en-US" dirty="0"/>
              <a:t>						else</a:t>
            </a:r>
          </a:p>
          <a:p>
            <a:pPr marL="0" indent="0" algn="l" rtl="0">
              <a:buNone/>
            </a:pPr>
            <a:r>
              <a:rPr lang="en-US" dirty="0"/>
              <a:t>						{</a:t>
            </a:r>
          </a:p>
          <a:p>
            <a:pPr marL="0" indent="0" algn="l" rtl="0">
              <a:buNone/>
            </a:pPr>
            <a:r>
              <a:rPr lang="en-US" dirty="0"/>
              <a:t>							tr1::tuple&lt;double, double &gt; </a:t>
            </a:r>
            <a:r>
              <a:rPr lang="en-US" dirty="0" err="1"/>
              <a:t>currVal</a:t>
            </a:r>
            <a:r>
              <a:rPr lang="en-US" dirty="0"/>
              <a:t> = </a:t>
            </a:r>
            <a:r>
              <a:rPr lang="en-US" dirty="0" err="1"/>
              <a:t>iter</a:t>
            </a:r>
            <a:r>
              <a:rPr lang="en-US" dirty="0"/>
              <a:t>-&gt;second;</a:t>
            </a:r>
          </a:p>
          <a:p>
            <a:pPr marL="0" indent="0" algn="l" rtl="0">
              <a:buNone/>
            </a:pPr>
            <a:r>
              <a:rPr lang="en-US" dirty="0"/>
              <a:t>							tr1::tuple&lt;double, double&gt; </a:t>
            </a:r>
            <a:r>
              <a:rPr lang="en-US" dirty="0" err="1"/>
              <a:t>newVal</a:t>
            </a:r>
            <a:r>
              <a:rPr lang="en-US" dirty="0"/>
              <a:t>(tr1::get&lt;0&gt;(</a:t>
            </a:r>
            <a:r>
              <a:rPr lang="en-US" dirty="0" err="1"/>
              <a:t>currVal</a:t>
            </a:r>
            <a:r>
              <a:rPr lang="en-US" dirty="0"/>
              <a:t>), </a:t>
            </a:r>
          </a:p>
          <a:p>
            <a:pPr marL="0" indent="0" algn="l" rtl="0">
              <a:buNone/>
            </a:pPr>
            <a:r>
              <a:rPr lang="en-US" dirty="0"/>
              <a:t>								tr1::get&lt;1&gt;(</a:t>
            </a:r>
            <a:r>
              <a:rPr lang="en-US" dirty="0" err="1"/>
              <a:t>currVal</a:t>
            </a:r>
            <a:r>
              <a:rPr lang="en-US" dirty="0"/>
              <a:t>) + tr1::get&lt;1&gt;(</a:t>
            </a:r>
            <a:r>
              <a:rPr lang="en-US" dirty="0" err="1"/>
              <a:t>edgeVal</a:t>
            </a:r>
            <a:r>
              <a:rPr lang="en-US" dirty="0"/>
              <a:t>));</a:t>
            </a:r>
          </a:p>
          <a:p>
            <a:pPr marL="0" indent="0" algn="l" rtl="0">
              <a:buNone/>
            </a:pPr>
            <a:r>
              <a:rPr lang="en-US" dirty="0"/>
              <a:t>							</a:t>
            </a:r>
            <a:r>
              <a:rPr lang="en-US" dirty="0" err="1"/>
              <a:t>edgesInRequest</a:t>
            </a:r>
            <a:r>
              <a:rPr lang="en-US" dirty="0"/>
              <a:t>[</a:t>
            </a:r>
            <a:r>
              <a:rPr lang="en-US" dirty="0" err="1"/>
              <a:t>edgeId</a:t>
            </a:r>
            <a:r>
              <a:rPr lang="en-US" dirty="0"/>
              <a:t>] = </a:t>
            </a:r>
            <a:r>
              <a:rPr lang="en-US" dirty="0" err="1"/>
              <a:t>newVal</a:t>
            </a:r>
            <a:r>
              <a:rPr lang="en-US" dirty="0"/>
              <a:t>;</a:t>
            </a:r>
          </a:p>
          <a:p>
            <a:pPr marL="0" indent="0" algn="l" rtl="0">
              <a:buNone/>
            </a:pPr>
            <a:r>
              <a:rPr lang="en-US" dirty="0"/>
              <a:t>						}</a:t>
            </a:r>
          </a:p>
          <a:p>
            <a:pPr marL="0" indent="0" algn="l" rtl="0">
              <a:buNone/>
            </a:pPr>
            <a:r>
              <a:rPr lang="en-US" dirty="0"/>
              <a:t>					}</a:t>
            </a:r>
          </a:p>
          <a:p>
            <a:pPr marL="0" indent="0" algn="l" rtl="0">
              <a:buNone/>
            </a:pPr>
            <a:r>
              <a:rPr lang="en-US" dirty="0"/>
              <a:t>				}</a:t>
            </a:r>
          </a:p>
          <a:p>
            <a:pPr marL="0" indent="0" algn="l" rtl="0">
              <a:buNone/>
            </a:pPr>
            <a:r>
              <a:rPr lang="en-US" dirty="0"/>
              <a:t>				map&lt;</a:t>
            </a:r>
            <a:r>
              <a:rPr lang="en-US" dirty="0" err="1"/>
              <a:t>int</a:t>
            </a:r>
            <a:r>
              <a:rPr lang="en-US" dirty="0"/>
              <a:t>, tr1::tuple&lt;double, double&gt;&gt;::iterator </a:t>
            </a:r>
            <a:r>
              <a:rPr lang="en-US" dirty="0" err="1"/>
              <a:t>iter</a:t>
            </a:r>
            <a:r>
              <a:rPr lang="en-US" dirty="0"/>
              <a:t> = </a:t>
            </a:r>
            <a:r>
              <a:rPr lang="en-US" dirty="0" err="1"/>
              <a:t>edgesInRequest.begin</a:t>
            </a:r>
            <a:r>
              <a:rPr lang="en-US" dirty="0"/>
              <a:t>();</a:t>
            </a:r>
          </a:p>
          <a:p>
            <a:pPr marL="0" indent="0" algn="l" rtl="0">
              <a:buNone/>
            </a:pPr>
            <a:r>
              <a:rPr lang="en-US" dirty="0"/>
              <a:t>				for (; </a:t>
            </a:r>
            <a:r>
              <a:rPr lang="en-US" dirty="0" err="1"/>
              <a:t>iter</a:t>
            </a:r>
            <a:r>
              <a:rPr lang="en-US" dirty="0"/>
              <a:t> != </a:t>
            </a:r>
            <a:r>
              <a:rPr lang="en-US" dirty="0" err="1"/>
              <a:t>edgesInRequest.end</a:t>
            </a:r>
            <a:r>
              <a:rPr lang="en-US" dirty="0"/>
              <a:t>(); </a:t>
            </a:r>
            <a:r>
              <a:rPr lang="en-US" dirty="0" err="1"/>
              <a:t>iter</a:t>
            </a:r>
            <a:r>
              <a:rPr lang="en-US" dirty="0"/>
              <a:t>++)</a:t>
            </a:r>
          </a:p>
          <a:p>
            <a:pPr marL="0" indent="0" algn="l" rtl="0">
              <a:buNone/>
            </a:pPr>
            <a:r>
              <a:rPr lang="en-US" dirty="0"/>
              <a:t>				{</a:t>
            </a:r>
          </a:p>
          <a:p>
            <a:pPr marL="0" indent="0" algn="l" rtl="0">
              <a:buNone/>
            </a:pPr>
            <a:r>
              <a:rPr lang="en-US" dirty="0"/>
              <a:t>					tr1::tuple&lt;double, double&gt; </a:t>
            </a:r>
            <a:r>
              <a:rPr lang="en-US" dirty="0" err="1"/>
              <a:t>currVal</a:t>
            </a:r>
            <a:r>
              <a:rPr lang="en-US" dirty="0"/>
              <a:t> = </a:t>
            </a:r>
            <a:r>
              <a:rPr lang="en-US" dirty="0" err="1"/>
              <a:t>iter</a:t>
            </a:r>
            <a:r>
              <a:rPr lang="en-US" dirty="0"/>
              <a:t>-&gt;second;</a:t>
            </a:r>
          </a:p>
          <a:p>
            <a:pPr marL="0" indent="0" algn="l" rtl="0">
              <a:buNone/>
            </a:pPr>
            <a:r>
              <a:rPr lang="en-US" dirty="0"/>
              <a:t>					</a:t>
            </a:r>
            <a:r>
              <a:rPr lang="en-US" dirty="0" err="1"/>
              <a:t>newPath.AddEdge</a:t>
            </a:r>
            <a:r>
              <a:rPr lang="en-US" dirty="0"/>
              <a:t>(</a:t>
            </a:r>
            <a:r>
              <a:rPr lang="en-US" dirty="0" err="1"/>
              <a:t>iter</a:t>
            </a:r>
            <a:r>
              <a:rPr lang="en-US" dirty="0"/>
              <a:t>-&gt;first, tr1::get&lt;1&gt;(</a:t>
            </a:r>
            <a:r>
              <a:rPr lang="en-US" dirty="0" err="1"/>
              <a:t>currVal</a:t>
            </a:r>
            <a:r>
              <a:rPr lang="en-US" dirty="0"/>
              <a:t>), tr1::get&lt;0&gt;(</a:t>
            </a:r>
            <a:r>
              <a:rPr lang="en-US" dirty="0" err="1"/>
              <a:t>currVal</a:t>
            </a:r>
            <a:r>
              <a:rPr lang="en-US" dirty="0"/>
              <a:t>));</a:t>
            </a:r>
          </a:p>
          <a:p>
            <a:pPr marL="0" indent="0" algn="l" rtl="0">
              <a:buNone/>
            </a:pPr>
            <a:r>
              <a:rPr lang="en-US" dirty="0"/>
              <a:t>				}</a:t>
            </a:r>
          </a:p>
          <a:p>
            <a:pPr marL="0" indent="0" algn="l" rtl="0">
              <a:buNone/>
            </a:pPr>
            <a:r>
              <a:rPr lang="en-US" dirty="0"/>
              <a:t>				</a:t>
            </a:r>
            <a:r>
              <a:rPr lang="en-US" dirty="0" err="1"/>
              <a:t>paths.push_back</a:t>
            </a:r>
            <a:r>
              <a:rPr lang="en-US" dirty="0"/>
              <a:t>(</a:t>
            </a:r>
            <a:r>
              <a:rPr lang="en-US" dirty="0" err="1"/>
              <a:t>newPath</a:t>
            </a:r>
            <a:r>
              <a:rPr lang="en-US" dirty="0"/>
              <a:t>);</a:t>
            </a:r>
          </a:p>
          <a:p>
            <a:pPr marL="0" indent="0" algn="l" rtl="0">
              <a:buNone/>
            </a:pPr>
            <a:r>
              <a:rPr lang="en-US" dirty="0"/>
              <a:t>			}</a:t>
            </a:r>
          </a:p>
          <a:p>
            <a:pPr marL="0" indent="0" algn="l" rtl="0">
              <a:buNone/>
            </a:pPr>
            <a:r>
              <a:rPr lang="en-US" dirty="0"/>
              <a:t>		}</a:t>
            </a:r>
          </a:p>
          <a:p>
            <a:pPr marL="0" indent="0" algn="l" rtl="0">
              <a:buNone/>
            </a:pPr>
            <a:r>
              <a:rPr lang="en-US" dirty="0"/>
              <a:t>	}</a:t>
            </a:r>
          </a:p>
          <a:p>
            <a:pPr marL="0" indent="0" algn="l" rtl="0">
              <a:buNone/>
            </a:pPr>
            <a:r>
              <a:rPr lang="en-US" dirty="0"/>
              <a:t>	else return false;</a:t>
            </a:r>
          </a:p>
          <a:p>
            <a:pPr marL="0" indent="0" algn="l" rtl="0">
              <a:buNone/>
            </a:pPr>
            <a:r>
              <a:rPr lang="en-US" dirty="0"/>
              <a:t>	</a:t>
            </a:r>
            <a:r>
              <a:rPr lang="en-US" dirty="0" err="1"/>
              <a:t>updateCapacity</a:t>
            </a:r>
            <a:r>
              <a:rPr lang="en-US" dirty="0"/>
              <a:t>(</a:t>
            </a:r>
            <a:r>
              <a:rPr lang="en-US" dirty="0" err="1"/>
              <a:t>commGraph</a:t>
            </a:r>
            <a:r>
              <a:rPr lang="en-US" dirty="0"/>
              <a:t>, requests, </a:t>
            </a:r>
            <a:r>
              <a:rPr lang="en-US" dirty="0" err="1"/>
              <a:t>params</a:t>
            </a:r>
            <a:r>
              <a:rPr lang="en-US" dirty="0"/>
              <a:t>, paths);</a:t>
            </a:r>
          </a:p>
          <a:p>
            <a:pPr marL="0" indent="0" algn="l" rtl="0">
              <a:buNone/>
            </a:pPr>
            <a:r>
              <a:rPr lang="en-US" dirty="0"/>
              <a:t>	return true;</a:t>
            </a:r>
          </a:p>
          <a:p>
            <a:pPr marL="0" indent="0" algn="l" rtl="0">
              <a:buNone/>
            </a:pPr>
            <a:r>
              <a:rPr lang="en-US" dirty="0"/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27578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Decompose Flow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25000" lnSpcReduction="20000"/>
          </a:bodyPr>
          <a:lstStyle/>
          <a:p>
            <a:pPr marL="0" indent="0" algn="l" rtl="0">
              <a:buNone/>
            </a:pPr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err="1"/>
              <a:t>FlowDecomposer</a:t>
            </a:r>
            <a:r>
              <a:rPr lang="en-US" dirty="0"/>
              <a:t>::</a:t>
            </a:r>
            <a:r>
              <a:rPr lang="en-US" dirty="0" err="1"/>
              <a:t>DecomposeFlow</a:t>
            </a:r>
            <a:r>
              <a:rPr lang="en-US" dirty="0"/>
              <a:t>(</a:t>
            </a:r>
            <a:r>
              <a:rPr lang="en-US" dirty="0" err="1"/>
              <a:t>CommunicationGraph</a:t>
            </a:r>
            <a:r>
              <a:rPr lang="en-US" dirty="0"/>
              <a:t> &amp; </a:t>
            </a:r>
            <a:r>
              <a:rPr lang="en-US" dirty="0" err="1"/>
              <a:t>commGraph</a:t>
            </a:r>
            <a:r>
              <a:rPr lang="en-US" dirty="0"/>
              <a:t>, </a:t>
            </a:r>
            <a:r>
              <a:rPr lang="en-US" dirty="0" err="1"/>
              <a:t>RequestsCollection</a:t>
            </a:r>
            <a:r>
              <a:rPr lang="en-US" dirty="0"/>
              <a:t> &amp;requests, </a:t>
            </a:r>
          </a:p>
          <a:p>
            <a:pPr marL="0" indent="0" algn="l" rtl="0">
              <a:buNone/>
            </a:pPr>
            <a:r>
              <a:rPr lang="en-US" dirty="0"/>
              <a:t>									</a:t>
            </a:r>
            <a:r>
              <a:rPr lang="en-US" dirty="0" err="1"/>
              <a:t>SchedulingParams</a:t>
            </a:r>
            <a:r>
              <a:rPr lang="en-US" dirty="0"/>
              <a:t> &amp; </a:t>
            </a:r>
            <a:r>
              <a:rPr lang="en-US" dirty="0" err="1"/>
              <a:t>params</a:t>
            </a:r>
            <a:r>
              <a:rPr lang="en-US" dirty="0"/>
              <a:t>, </a:t>
            </a:r>
          </a:p>
          <a:p>
            <a:pPr marL="0" indent="0" algn="l" rtl="0">
              <a:buNone/>
            </a:pPr>
            <a:r>
              <a:rPr lang="en-US" dirty="0"/>
              <a:t>									double * solution, </a:t>
            </a:r>
            <a:r>
              <a:rPr lang="en-US" dirty="0" err="1"/>
              <a:t>VarRepository</a:t>
            </a:r>
            <a:r>
              <a:rPr lang="en-US" dirty="0"/>
              <a:t> *</a:t>
            </a:r>
            <a:r>
              <a:rPr lang="en-US" dirty="0" err="1"/>
              <a:t>vars</a:t>
            </a:r>
            <a:r>
              <a:rPr lang="en-US" dirty="0"/>
              <a:t>, </a:t>
            </a:r>
            <a:r>
              <a:rPr lang="en-US" dirty="0" err="1"/>
              <a:t>std</a:t>
            </a:r>
            <a:r>
              <a:rPr lang="en-US" dirty="0"/>
              <a:t>::vector&lt;</a:t>
            </a:r>
            <a:r>
              <a:rPr lang="en-US" dirty="0" err="1"/>
              <a:t>FlowPath</a:t>
            </a:r>
            <a:r>
              <a:rPr lang="en-US" dirty="0"/>
              <a:t>&gt; &amp; </a:t>
            </a:r>
            <a:r>
              <a:rPr lang="en-US" dirty="0" err="1"/>
              <a:t>pathsOut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{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/>
              <a:t>	vector&lt;</a:t>
            </a:r>
            <a:r>
              <a:rPr lang="en-US" dirty="0" err="1"/>
              <a:t>CommunicationRequest</a:t>
            </a:r>
            <a:r>
              <a:rPr lang="en-US" dirty="0"/>
              <a:t>*&gt; &amp; </a:t>
            </a:r>
            <a:r>
              <a:rPr lang="en-US" dirty="0" err="1"/>
              <a:t>req</a:t>
            </a:r>
            <a:r>
              <a:rPr lang="en-US" dirty="0"/>
              <a:t> = </a:t>
            </a:r>
            <a:r>
              <a:rPr lang="en-US" dirty="0" err="1"/>
              <a:t>requests.GetRequests</a:t>
            </a:r>
            <a:r>
              <a:rPr lang="en-US" dirty="0"/>
              <a:t>();</a:t>
            </a:r>
          </a:p>
          <a:p>
            <a:pPr marL="0" indent="0" algn="l" rtl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nRequests</a:t>
            </a:r>
            <a:r>
              <a:rPr lang="en-US" dirty="0"/>
              <a:t> = (</a:t>
            </a:r>
            <a:r>
              <a:rPr lang="en-US" dirty="0" err="1"/>
              <a:t>int</a:t>
            </a:r>
            <a:r>
              <a:rPr lang="en-US" dirty="0"/>
              <a:t>)</a:t>
            </a:r>
            <a:r>
              <a:rPr lang="en-US" dirty="0" err="1"/>
              <a:t>req.size</a:t>
            </a:r>
            <a:r>
              <a:rPr lang="en-US" dirty="0"/>
              <a:t>();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/>
              <a:t>	// first expand capacity to fit flows with flit size..</a:t>
            </a:r>
          </a:p>
          <a:p>
            <a:pPr marL="0" indent="0" algn="l" rtl="0">
              <a:buNone/>
            </a:pPr>
            <a:r>
              <a:rPr lang="en-US" dirty="0"/>
              <a:t>	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edgeId</a:t>
            </a:r>
            <a:r>
              <a:rPr lang="en-US" dirty="0"/>
              <a:t> = 0; </a:t>
            </a:r>
            <a:r>
              <a:rPr lang="en-US" dirty="0" err="1"/>
              <a:t>edgeId</a:t>
            </a:r>
            <a:r>
              <a:rPr lang="en-US" dirty="0"/>
              <a:t> &lt; </a:t>
            </a:r>
            <a:r>
              <a:rPr lang="en-US" dirty="0" err="1"/>
              <a:t>commGraph.GetNumEdges</a:t>
            </a:r>
            <a:r>
              <a:rPr lang="en-US" dirty="0"/>
              <a:t>(); </a:t>
            </a:r>
            <a:r>
              <a:rPr lang="en-US" dirty="0" err="1"/>
              <a:t>edgeId</a:t>
            </a:r>
            <a:r>
              <a:rPr lang="en-US" dirty="0"/>
              <a:t>++) {</a:t>
            </a:r>
          </a:p>
          <a:p>
            <a:pPr marL="0" indent="0" algn="l" rtl="0">
              <a:buNone/>
            </a:pPr>
            <a:r>
              <a:rPr lang="en-US" dirty="0"/>
              <a:t>		double </a:t>
            </a:r>
            <a:r>
              <a:rPr lang="en-US" dirty="0" err="1"/>
              <a:t>edgeFlow</a:t>
            </a:r>
            <a:r>
              <a:rPr lang="en-US" dirty="0"/>
              <a:t> = 0;</a:t>
            </a:r>
          </a:p>
          <a:p>
            <a:pPr marL="0" indent="0" algn="l" rtl="0">
              <a:buNone/>
            </a:pPr>
            <a:r>
              <a:rPr lang="en-US" dirty="0"/>
              <a:t>		</a:t>
            </a:r>
            <a:r>
              <a:rPr lang="en-US" dirty="0" err="1"/>
              <a:t>EFNocEdge</a:t>
            </a:r>
            <a:r>
              <a:rPr lang="en-US" dirty="0"/>
              <a:t> * edge = </a:t>
            </a:r>
            <a:r>
              <a:rPr lang="en-US" dirty="0" err="1"/>
              <a:t>commGraph.GetEdge</a:t>
            </a:r>
            <a:r>
              <a:rPr lang="en-US" dirty="0"/>
              <a:t>(</a:t>
            </a:r>
            <a:r>
              <a:rPr lang="en-US" dirty="0" err="1"/>
              <a:t>edgeId</a:t>
            </a:r>
            <a:r>
              <a:rPr lang="en-US" dirty="0"/>
              <a:t>);</a:t>
            </a:r>
          </a:p>
          <a:p>
            <a:pPr marL="0" indent="0" algn="l" rtl="0">
              <a:buNone/>
            </a:pPr>
            <a:r>
              <a:rPr lang="en-US" dirty="0"/>
              <a:t>		for (</a:t>
            </a:r>
            <a:r>
              <a:rPr lang="en-US" dirty="0" err="1"/>
              <a:t>int</a:t>
            </a:r>
            <a:r>
              <a:rPr lang="en-US" dirty="0"/>
              <a:t> r = 0; r &lt; </a:t>
            </a:r>
            <a:r>
              <a:rPr lang="en-US" dirty="0" err="1"/>
              <a:t>nRequests</a:t>
            </a:r>
            <a:r>
              <a:rPr lang="en-US" dirty="0"/>
              <a:t>; r++) {</a:t>
            </a:r>
          </a:p>
          <a:p>
            <a:pPr marL="0" indent="0" algn="l" rtl="0">
              <a:buNone/>
            </a:pPr>
            <a:r>
              <a:rPr lang="en-US" dirty="0"/>
              <a:t>			</a:t>
            </a:r>
            <a:r>
              <a:rPr lang="en-US" dirty="0" err="1"/>
              <a:t>int</a:t>
            </a:r>
            <a:r>
              <a:rPr lang="en-US" dirty="0"/>
              <a:t> id = </a:t>
            </a:r>
            <a:r>
              <a:rPr lang="en-US" dirty="0" err="1"/>
              <a:t>vars</a:t>
            </a:r>
            <a:r>
              <a:rPr lang="en-US" dirty="0"/>
              <a:t>-&gt;</a:t>
            </a:r>
            <a:r>
              <a:rPr lang="en-US" dirty="0" err="1"/>
              <a:t>VarToId</a:t>
            </a:r>
            <a:r>
              <a:rPr lang="en-US" dirty="0"/>
              <a:t>(EDGE_REQ, r, </a:t>
            </a:r>
            <a:r>
              <a:rPr lang="en-US" dirty="0" err="1"/>
              <a:t>edgeId</a:t>
            </a:r>
            <a:r>
              <a:rPr lang="en-US" dirty="0"/>
              <a:t>);</a:t>
            </a:r>
          </a:p>
          <a:p>
            <a:pPr marL="0" indent="0" algn="l" rtl="0">
              <a:buNone/>
            </a:pPr>
            <a:r>
              <a:rPr lang="en-US" dirty="0"/>
              <a:t>			double flow = solution[id];</a:t>
            </a:r>
          </a:p>
          <a:p>
            <a:pPr marL="0" indent="0" algn="l" rtl="0">
              <a:buNone/>
            </a:pPr>
            <a:r>
              <a:rPr lang="en-US" dirty="0"/>
              <a:t>			</a:t>
            </a:r>
            <a:r>
              <a:rPr lang="en-US" dirty="0" err="1"/>
              <a:t>edgeFlow</a:t>
            </a:r>
            <a:r>
              <a:rPr lang="en-US" dirty="0"/>
              <a:t> += </a:t>
            </a:r>
            <a:r>
              <a:rPr lang="en-US" dirty="0" err="1"/>
              <a:t>std</a:t>
            </a:r>
            <a:r>
              <a:rPr lang="en-US" dirty="0"/>
              <a:t>::ceil(flow / </a:t>
            </a:r>
            <a:r>
              <a:rPr lang="en-US" dirty="0" err="1"/>
              <a:t>params.FLIT_SIZE</a:t>
            </a:r>
            <a:r>
              <a:rPr lang="en-US" dirty="0"/>
              <a:t>)*</a:t>
            </a:r>
            <a:r>
              <a:rPr lang="en-US" dirty="0" err="1"/>
              <a:t>params.FLIT_SIZE</a:t>
            </a:r>
            <a:r>
              <a:rPr lang="en-US" dirty="0"/>
              <a:t>;</a:t>
            </a:r>
          </a:p>
          <a:p>
            <a:pPr marL="0" indent="0" algn="l" rtl="0">
              <a:buNone/>
            </a:pPr>
            <a:r>
              <a:rPr lang="en-US" dirty="0"/>
              <a:t>		}</a:t>
            </a:r>
          </a:p>
          <a:p>
            <a:pPr marL="0" indent="0" algn="l" rtl="0">
              <a:buNone/>
            </a:pPr>
            <a:r>
              <a:rPr lang="en-US" dirty="0"/>
              <a:t>		edge-&gt;</a:t>
            </a:r>
            <a:r>
              <a:rPr lang="en-US" dirty="0" err="1"/>
              <a:t>updateCapacityForFlitSize</a:t>
            </a:r>
            <a:r>
              <a:rPr lang="en-US" dirty="0"/>
              <a:t>(</a:t>
            </a:r>
            <a:r>
              <a:rPr lang="en-US" dirty="0" err="1"/>
              <a:t>params.FLIT_SIZE</a:t>
            </a:r>
            <a:r>
              <a:rPr lang="en-US" dirty="0"/>
              <a:t>);</a:t>
            </a:r>
          </a:p>
          <a:p>
            <a:pPr marL="0" indent="0" algn="l" rtl="0">
              <a:buNone/>
            </a:pPr>
            <a:r>
              <a:rPr lang="en-US" dirty="0"/>
              <a:t>		edge-&gt;</a:t>
            </a:r>
            <a:r>
              <a:rPr lang="en-US" dirty="0" err="1"/>
              <a:t>SetCapacity</a:t>
            </a:r>
            <a:r>
              <a:rPr lang="en-US" dirty="0"/>
              <a:t>(</a:t>
            </a:r>
            <a:r>
              <a:rPr lang="en-US" dirty="0" err="1"/>
              <a:t>edgeFlow</a:t>
            </a:r>
            <a:r>
              <a:rPr lang="en-US" dirty="0"/>
              <a:t>);</a:t>
            </a:r>
          </a:p>
          <a:p>
            <a:pPr marL="0" indent="0" algn="l" rtl="0">
              <a:buNone/>
            </a:pPr>
            <a:r>
              <a:rPr lang="en-US" dirty="0"/>
              <a:t>	}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/>
              <a:t>	</a:t>
            </a:r>
            <a:r>
              <a:rPr lang="en-US" dirty="0" err="1"/>
              <a:t>typedef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::list&lt;</a:t>
            </a:r>
            <a:r>
              <a:rPr lang="en-US" dirty="0" err="1"/>
              <a:t>std</a:t>
            </a:r>
            <a:r>
              <a:rPr lang="en-US" dirty="0"/>
              <a:t>::pair&lt;double, </a:t>
            </a:r>
            <a:r>
              <a:rPr lang="en-US" dirty="0" err="1"/>
              <a:t>int</a:t>
            </a:r>
            <a:r>
              <a:rPr lang="en-US" dirty="0"/>
              <a:t>&gt; &gt; </a:t>
            </a:r>
            <a:r>
              <a:rPr lang="en-US" dirty="0" err="1"/>
              <a:t>RequestBySize</a:t>
            </a:r>
            <a:r>
              <a:rPr lang="en-US" dirty="0"/>
              <a:t>;</a:t>
            </a:r>
          </a:p>
          <a:p>
            <a:pPr marL="0" indent="0" algn="l" rtl="0">
              <a:buNone/>
            </a:pPr>
            <a:r>
              <a:rPr lang="en-US" dirty="0"/>
              <a:t>	</a:t>
            </a:r>
            <a:r>
              <a:rPr lang="en-US" dirty="0" err="1"/>
              <a:t>RequestBySize</a:t>
            </a:r>
            <a:r>
              <a:rPr lang="en-US" dirty="0"/>
              <a:t> </a:t>
            </a:r>
            <a:r>
              <a:rPr lang="en-US" dirty="0" err="1"/>
              <a:t>requestsBySize</a:t>
            </a:r>
            <a:r>
              <a:rPr lang="en-US" dirty="0"/>
              <a:t>;</a:t>
            </a:r>
          </a:p>
          <a:p>
            <a:pPr marL="0" indent="0" algn="l" rtl="0">
              <a:buNone/>
            </a:pPr>
            <a:r>
              <a:rPr lang="en-US" dirty="0"/>
              <a:t>	for (</a:t>
            </a:r>
            <a:r>
              <a:rPr lang="en-US" dirty="0" err="1"/>
              <a:t>int</a:t>
            </a:r>
            <a:r>
              <a:rPr lang="en-US" dirty="0"/>
              <a:t> r = 0; r &lt; </a:t>
            </a:r>
            <a:r>
              <a:rPr lang="en-US" dirty="0" err="1"/>
              <a:t>nRequests</a:t>
            </a:r>
            <a:r>
              <a:rPr lang="en-US" dirty="0"/>
              <a:t>; r++) {</a:t>
            </a:r>
          </a:p>
          <a:p>
            <a:pPr marL="0" indent="0" algn="l" rtl="0">
              <a:buNone/>
            </a:pPr>
            <a:r>
              <a:rPr lang="en-US" dirty="0"/>
              <a:t>		</a:t>
            </a:r>
            <a:r>
              <a:rPr lang="en-US" dirty="0" err="1"/>
              <a:t>requestsBySize.push_back</a:t>
            </a:r>
            <a:r>
              <a:rPr lang="en-US" dirty="0"/>
              <a:t>(</a:t>
            </a:r>
            <a:r>
              <a:rPr lang="en-US" dirty="0" err="1"/>
              <a:t>make_pair</a:t>
            </a:r>
            <a:r>
              <a:rPr lang="en-US" dirty="0"/>
              <a:t>(</a:t>
            </a:r>
            <a:r>
              <a:rPr lang="en-US" dirty="0" err="1"/>
              <a:t>requests.GetRequests</a:t>
            </a:r>
            <a:r>
              <a:rPr lang="en-US" dirty="0"/>
              <a:t>()[r]-&gt;</a:t>
            </a:r>
            <a:r>
              <a:rPr lang="en-US" dirty="0" err="1"/>
              <a:t>GetDemand</a:t>
            </a:r>
            <a:r>
              <a:rPr lang="en-US" dirty="0"/>
              <a:t>(), r));</a:t>
            </a:r>
          </a:p>
          <a:p>
            <a:pPr marL="0" indent="0" algn="l" rtl="0">
              <a:buNone/>
            </a:pPr>
            <a:r>
              <a:rPr lang="en-US" dirty="0"/>
              <a:t>	}</a:t>
            </a:r>
          </a:p>
          <a:p>
            <a:pPr marL="0" indent="0" algn="l" rtl="0">
              <a:buNone/>
            </a:pPr>
            <a:r>
              <a:rPr lang="en-US" dirty="0"/>
              <a:t>	</a:t>
            </a:r>
            <a:r>
              <a:rPr lang="en-US" dirty="0" err="1"/>
              <a:t>requestsBySize.sort</a:t>
            </a:r>
            <a:r>
              <a:rPr lang="en-US" dirty="0"/>
              <a:t>();</a:t>
            </a:r>
          </a:p>
          <a:p>
            <a:pPr marL="0" indent="0" algn="l" rtl="0">
              <a:buNone/>
            </a:pPr>
            <a:r>
              <a:rPr lang="en-US" dirty="0"/>
              <a:t>	</a:t>
            </a:r>
            <a:r>
              <a:rPr lang="en-US" dirty="0" err="1"/>
              <a:t>RequestBySize</a:t>
            </a:r>
            <a:r>
              <a:rPr lang="en-US" dirty="0"/>
              <a:t>::</a:t>
            </a:r>
            <a:r>
              <a:rPr lang="en-US" dirty="0" err="1"/>
              <a:t>const_iterator</a:t>
            </a:r>
            <a:r>
              <a:rPr lang="en-US" dirty="0"/>
              <a:t> it = </a:t>
            </a:r>
            <a:r>
              <a:rPr lang="en-US" dirty="0" err="1"/>
              <a:t>requestsBySize.end</a:t>
            </a:r>
            <a:r>
              <a:rPr lang="en-US" dirty="0"/>
              <a:t>();</a:t>
            </a:r>
          </a:p>
          <a:p>
            <a:pPr marL="0" indent="0" algn="l" rtl="0">
              <a:buNone/>
            </a:pPr>
            <a:r>
              <a:rPr lang="en-US" dirty="0"/>
              <a:t>	for (</a:t>
            </a:r>
            <a:r>
              <a:rPr lang="en-US" dirty="0" err="1"/>
              <a:t>int</a:t>
            </a:r>
            <a:r>
              <a:rPr lang="en-US" dirty="0"/>
              <a:t> j = 0; j &lt; </a:t>
            </a:r>
            <a:r>
              <a:rPr lang="en-US" dirty="0" err="1"/>
              <a:t>nRequests;j</a:t>
            </a:r>
            <a:r>
              <a:rPr lang="en-US" dirty="0"/>
              <a:t>++) {</a:t>
            </a:r>
          </a:p>
          <a:p>
            <a:pPr marL="0" indent="0" algn="l" rtl="0">
              <a:buNone/>
            </a:pPr>
            <a:r>
              <a:rPr lang="en-US" dirty="0"/>
              <a:t>		it--;</a:t>
            </a:r>
          </a:p>
          <a:p>
            <a:pPr marL="0" indent="0" algn="l" rtl="0">
              <a:buNone/>
            </a:pPr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i = it-&gt;second;</a:t>
            </a:r>
          </a:p>
          <a:p>
            <a:pPr marL="0" indent="0" algn="l" rtl="0">
              <a:buNone/>
            </a:pPr>
            <a:r>
              <a:rPr lang="en-US" dirty="0"/>
              <a:t>		</a:t>
            </a:r>
            <a:r>
              <a:rPr lang="en-US" dirty="0" err="1"/>
              <a:t>CommunicationRequest</a:t>
            </a:r>
            <a:r>
              <a:rPr lang="en-US" dirty="0"/>
              <a:t>* </a:t>
            </a:r>
            <a:r>
              <a:rPr lang="en-US" dirty="0" err="1"/>
              <a:t>currReq</a:t>
            </a:r>
            <a:r>
              <a:rPr lang="en-US" dirty="0"/>
              <a:t> = </a:t>
            </a:r>
            <a:r>
              <a:rPr lang="en-US" dirty="0" err="1"/>
              <a:t>req</a:t>
            </a:r>
            <a:r>
              <a:rPr lang="en-US" dirty="0"/>
              <a:t>[i];</a:t>
            </a:r>
          </a:p>
          <a:p>
            <a:pPr marL="0" indent="0" algn="l" rtl="0">
              <a:buNone/>
            </a:pPr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reqNum</a:t>
            </a:r>
            <a:r>
              <a:rPr lang="en-US" dirty="0"/>
              <a:t> = </a:t>
            </a:r>
            <a:r>
              <a:rPr lang="en-US" dirty="0" err="1"/>
              <a:t>currReq</a:t>
            </a:r>
            <a:r>
              <a:rPr lang="en-US" dirty="0"/>
              <a:t>-&gt;</a:t>
            </a:r>
            <a:r>
              <a:rPr lang="en-US" dirty="0" err="1"/>
              <a:t>GetRequestNum</a:t>
            </a:r>
            <a:r>
              <a:rPr lang="en-US" dirty="0"/>
              <a:t>();</a:t>
            </a:r>
          </a:p>
          <a:p>
            <a:pPr marL="0" indent="0" algn="l" rtl="0">
              <a:buNone/>
            </a:pPr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source = </a:t>
            </a:r>
            <a:r>
              <a:rPr lang="en-US" dirty="0" err="1"/>
              <a:t>currReq</a:t>
            </a:r>
            <a:r>
              <a:rPr lang="en-US" dirty="0"/>
              <a:t>-&gt;</a:t>
            </a:r>
            <a:r>
              <a:rPr lang="en-US" dirty="0" err="1"/>
              <a:t>GetSource</a:t>
            </a:r>
            <a:r>
              <a:rPr lang="en-US" dirty="0"/>
              <a:t>();</a:t>
            </a:r>
          </a:p>
          <a:p>
            <a:pPr marL="0" indent="0" algn="l" rtl="0">
              <a:buNone/>
            </a:pPr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currReq</a:t>
            </a:r>
            <a:r>
              <a:rPr lang="en-US" dirty="0"/>
              <a:t>-&gt;</a:t>
            </a:r>
            <a:r>
              <a:rPr lang="en-US" dirty="0" err="1"/>
              <a:t>GetFirstDestination</a:t>
            </a:r>
            <a:r>
              <a:rPr lang="en-US" dirty="0"/>
              <a:t>();</a:t>
            </a:r>
          </a:p>
          <a:p>
            <a:pPr marL="0" indent="0" algn="l" rtl="0">
              <a:buNone/>
            </a:pPr>
            <a:r>
              <a:rPr lang="en-US" dirty="0"/>
              <a:t>		double demand = </a:t>
            </a:r>
            <a:r>
              <a:rPr lang="en-US" dirty="0" err="1"/>
              <a:t>currReq</a:t>
            </a:r>
            <a:r>
              <a:rPr lang="en-US" dirty="0"/>
              <a:t>-&gt;</a:t>
            </a:r>
            <a:r>
              <a:rPr lang="en-US" dirty="0" err="1"/>
              <a:t>GetDemand</a:t>
            </a:r>
            <a:r>
              <a:rPr lang="en-US" dirty="0"/>
              <a:t>();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/>
              <a:t>		vector&lt;</a:t>
            </a:r>
            <a:r>
              <a:rPr lang="en-US" dirty="0" err="1"/>
              <a:t>FlowDetails</a:t>
            </a:r>
            <a:r>
              <a:rPr lang="en-US" dirty="0"/>
              <a:t>&gt; </a:t>
            </a:r>
            <a:r>
              <a:rPr lang="en-US" dirty="0" err="1"/>
              <a:t>edgesForRequest</a:t>
            </a:r>
            <a:r>
              <a:rPr lang="en-US" dirty="0"/>
              <a:t>;</a:t>
            </a:r>
          </a:p>
          <a:p>
            <a:pPr marL="0" indent="0" algn="l" rtl="0">
              <a:buNone/>
            </a:pPr>
            <a:r>
              <a:rPr lang="en-US" dirty="0"/>
              <a:t>		double </a:t>
            </a:r>
            <a:r>
              <a:rPr lang="en-US" dirty="0" err="1"/>
              <a:t>totalFlow</a:t>
            </a:r>
            <a:r>
              <a:rPr lang="en-US" dirty="0"/>
              <a:t>;</a:t>
            </a:r>
          </a:p>
          <a:p>
            <a:pPr marL="0" indent="0" algn="l" rtl="0">
              <a:buNone/>
            </a:pPr>
            <a:r>
              <a:rPr lang="en-US" dirty="0"/>
              <a:t>		</a:t>
            </a:r>
            <a:r>
              <a:rPr lang="en-US" dirty="0" err="1"/>
              <a:t>GetEdgesUsedForRequest</a:t>
            </a:r>
            <a:r>
              <a:rPr lang="en-US" dirty="0"/>
              <a:t>(</a:t>
            </a:r>
            <a:r>
              <a:rPr lang="en-US" dirty="0" err="1"/>
              <a:t>commGraph</a:t>
            </a:r>
            <a:r>
              <a:rPr lang="en-US" dirty="0"/>
              <a:t>, </a:t>
            </a:r>
            <a:r>
              <a:rPr lang="en-US" dirty="0" err="1"/>
              <a:t>params</a:t>
            </a:r>
            <a:r>
              <a:rPr lang="en-US" dirty="0"/>
              <a:t>, </a:t>
            </a:r>
            <a:r>
              <a:rPr lang="en-US" dirty="0" err="1"/>
              <a:t>reqNum</a:t>
            </a:r>
            <a:r>
              <a:rPr lang="en-US" dirty="0"/>
              <a:t>, demand, solution, </a:t>
            </a:r>
            <a:r>
              <a:rPr lang="en-US" dirty="0" err="1"/>
              <a:t>vars,edgesForRequest</a:t>
            </a:r>
            <a:r>
              <a:rPr lang="en-US" dirty="0"/>
              <a:t>, </a:t>
            </a:r>
            <a:r>
              <a:rPr lang="en-US" dirty="0" err="1"/>
              <a:t>totalFlow,requests</a:t>
            </a:r>
            <a:r>
              <a:rPr lang="en-US" dirty="0"/>
              <a:t>);</a:t>
            </a:r>
          </a:p>
          <a:p>
            <a:pPr marL="0" indent="0" algn="l" rtl="0">
              <a:buNone/>
            </a:pPr>
            <a:r>
              <a:rPr lang="en-US" dirty="0"/>
              <a:t>		</a:t>
            </a:r>
            <a:r>
              <a:rPr lang="en-US" dirty="0" err="1"/>
              <a:t>totalFlow</a:t>
            </a:r>
            <a:r>
              <a:rPr lang="en-US" dirty="0"/>
              <a:t> = </a:t>
            </a:r>
            <a:r>
              <a:rPr lang="en-US" dirty="0" err="1"/>
              <a:t>std</a:t>
            </a:r>
            <a:r>
              <a:rPr lang="en-US" dirty="0"/>
              <a:t>::min(</a:t>
            </a:r>
            <a:r>
              <a:rPr lang="en-US" dirty="0" err="1"/>
              <a:t>totalFlow</a:t>
            </a:r>
            <a:r>
              <a:rPr lang="en-US" dirty="0"/>
              <a:t>, demand);</a:t>
            </a:r>
          </a:p>
          <a:p>
            <a:pPr marL="0" indent="0" algn="l" rtl="0">
              <a:buNone/>
            </a:pPr>
            <a:r>
              <a:rPr lang="en-US" dirty="0"/>
              <a:t>		</a:t>
            </a:r>
            <a:r>
              <a:rPr lang="en-US" dirty="0" err="1"/>
              <a:t>FindPathsOnEdges</a:t>
            </a:r>
            <a:r>
              <a:rPr lang="en-US" dirty="0"/>
              <a:t>(</a:t>
            </a:r>
            <a:r>
              <a:rPr lang="en-US" dirty="0" err="1"/>
              <a:t>currReq</a:t>
            </a:r>
            <a:r>
              <a:rPr lang="en-US" dirty="0"/>
              <a:t>, </a:t>
            </a:r>
            <a:r>
              <a:rPr lang="en-US" dirty="0" err="1"/>
              <a:t>reqNum</a:t>
            </a:r>
            <a:r>
              <a:rPr lang="en-US" dirty="0"/>
              <a:t>, </a:t>
            </a:r>
            <a:r>
              <a:rPr lang="en-US" dirty="0" err="1"/>
              <a:t>totalFlow</a:t>
            </a:r>
            <a:r>
              <a:rPr lang="en-US" dirty="0"/>
              <a:t>, </a:t>
            </a:r>
            <a:r>
              <a:rPr lang="en-US" dirty="0" err="1"/>
              <a:t>commGraph</a:t>
            </a:r>
            <a:r>
              <a:rPr lang="en-US" dirty="0"/>
              <a:t>, </a:t>
            </a:r>
            <a:r>
              <a:rPr lang="en-US" dirty="0" err="1"/>
              <a:t>params,edgesForRequest</a:t>
            </a:r>
            <a:r>
              <a:rPr lang="en-US" dirty="0"/>
              <a:t>, </a:t>
            </a:r>
            <a:r>
              <a:rPr lang="en-US" dirty="0" err="1"/>
              <a:t>pathsOut</a:t>
            </a:r>
            <a:r>
              <a:rPr lang="en-US" dirty="0"/>
              <a:t>);</a:t>
            </a:r>
          </a:p>
          <a:p>
            <a:pPr marL="0" indent="0" algn="l" rtl="0">
              <a:buNone/>
            </a:pPr>
            <a:r>
              <a:rPr lang="en-US" dirty="0"/>
              <a:t>	}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/>
              <a:t>	vector&lt;</a:t>
            </a:r>
            <a:r>
              <a:rPr lang="en-US" dirty="0" err="1"/>
              <a:t>int</a:t>
            </a:r>
            <a:r>
              <a:rPr lang="en-US" dirty="0"/>
              <a:t>&gt; </a:t>
            </a:r>
            <a:r>
              <a:rPr lang="en-US" dirty="0" err="1"/>
              <a:t>flitsOnEdge</a:t>
            </a:r>
            <a:r>
              <a:rPr lang="en-US" dirty="0"/>
              <a:t>(</a:t>
            </a:r>
            <a:r>
              <a:rPr lang="en-US" dirty="0" err="1"/>
              <a:t>commGraph.GetNumEdges</a:t>
            </a:r>
            <a:r>
              <a:rPr lang="en-US" dirty="0"/>
              <a:t>());</a:t>
            </a:r>
          </a:p>
          <a:p>
            <a:pPr marL="0" indent="0" algn="l" rtl="0">
              <a:buNone/>
            </a:pPr>
            <a:r>
              <a:rPr lang="en-US" dirty="0"/>
              <a:t>	double </a:t>
            </a:r>
            <a:r>
              <a:rPr lang="en-US" dirty="0" err="1"/>
              <a:t>maxFlits</a:t>
            </a:r>
            <a:r>
              <a:rPr lang="en-US" dirty="0"/>
              <a:t> = 0;</a:t>
            </a:r>
          </a:p>
          <a:p>
            <a:pPr marL="0" indent="0" algn="l" rtl="0">
              <a:buNone/>
            </a:pPr>
            <a:r>
              <a:rPr lang="en-US" dirty="0"/>
              <a:t>	for (</a:t>
            </a:r>
            <a:r>
              <a:rPr lang="en-US" dirty="0" err="1"/>
              <a:t>int</a:t>
            </a:r>
            <a:r>
              <a:rPr lang="en-US" dirty="0"/>
              <a:t> e = 0; e &lt; </a:t>
            </a:r>
            <a:r>
              <a:rPr lang="en-US" dirty="0" err="1"/>
              <a:t>commGraph.GetNumEdges</a:t>
            </a:r>
            <a:r>
              <a:rPr lang="en-US" dirty="0"/>
              <a:t>(); e++) {</a:t>
            </a:r>
          </a:p>
          <a:p>
            <a:pPr marL="0" indent="0" algn="l" rtl="0">
              <a:buNone/>
            </a:pPr>
            <a:r>
              <a:rPr lang="en-US" dirty="0"/>
              <a:t>		double </a:t>
            </a:r>
            <a:r>
              <a:rPr lang="en-US" dirty="0" err="1"/>
              <a:t>flitsTime</a:t>
            </a:r>
            <a:r>
              <a:rPr lang="en-US" dirty="0"/>
              <a:t> = 0;</a:t>
            </a:r>
          </a:p>
          <a:p>
            <a:pPr marL="0" indent="0" algn="l" rtl="0">
              <a:buNone/>
            </a:pPr>
            <a:r>
              <a:rPr lang="en-US" dirty="0"/>
              <a:t>		for (</a:t>
            </a:r>
            <a:r>
              <a:rPr lang="en-US" dirty="0" err="1"/>
              <a:t>int</a:t>
            </a:r>
            <a:r>
              <a:rPr lang="en-US" dirty="0"/>
              <a:t> r = 0; r &lt; </a:t>
            </a:r>
            <a:r>
              <a:rPr lang="en-US" dirty="0" err="1"/>
              <a:t>pathsOut.size</a:t>
            </a:r>
            <a:r>
              <a:rPr lang="en-US" dirty="0"/>
              <a:t>(); r++) {</a:t>
            </a:r>
          </a:p>
          <a:p>
            <a:pPr marL="0" indent="0" algn="l" rtl="0">
              <a:buNone/>
            </a:pPr>
            <a:r>
              <a:rPr lang="en-US" dirty="0"/>
              <a:t>			for (</a:t>
            </a:r>
            <a:r>
              <a:rPr lang="en-US" dirty="0" err="1"/>
              <a:t>int</a:t>
            </a:r>
            <a:r>
              <a:rPr lang="en-US" dirty="0"/>
              <a:t> p = 0; p &lt; </a:t>
            </a:r>
            <a:r>
              <a:rPr lang="en-US" dirty="0" err="1"/>
              <a:t>pathsOut</a:t>
            </a:r>
            <a:r>
              <a:rPr lang="en-US" dirty="0"/>
              <a:t>[r].</a:t>
            </a:r>
            <a:r>
              <a:rPr lang="en-US" dirty="0" err="1"/>
              <a:t>GetEdges</a:t>
            </a:r>
            <a:r>
              <a:rPr lang="en-US" dirty="0"/>
              <a:t>().size(); p++) {</a:t>
            </a:r>
          </a:p>
          <a:p>
            <a:pPr marL="0" indent="0" algn="l" rtl="0">
              <a:buNone/>
            </a:pPr>
            <a:r>
              <a:rPr lang="en-US" dirty="0"/>
              <a:t>				if (</a:t>
            </a:r>
            <a:r>
              <a:rPr lang="en-US" dirty="0" err="1"/>
              <a:t>pathsOut</a:t>
            </a:r>
            <a:r>
              <a:rPr lang="en-US" dirty="0"/>
              <a:t>[r].</a:t>
            </a:r>
            <a:r>
              <a:rPr lang="en-US" dirty="0" err="1"/>
              <a:t>GetEdges</a:t>
            </a:r>
            <a:r>
              <a:rPr lang="en-US" dirty="0"/>
              <a:t>()[p] == e)</a:t>
            </a:r>
          </a:p>
          <a:p>
            <a:pPr marL="0" indent="0" algn="l" rtl="0">
              <a:buNone/>
            </a:pPr>
            <a:r>
              <a:rPr lang="en-US" dirty="0"/>
              <a:t>					</a:t>
            </a:r>
            <a:r>
              <a:rPr lang="en-US" dirty="0" err="1"/>
              <a:t>flitsTime</a:t>
            </a:r>
            <a:r>
              <a:rPr lang="en-US" dirty="0"/>
              <a:t> += (</a:t>
            </a:r>
            <a:r>
              <a:rPr lang="en-US" dirty="0" err="1"/>
              <a:t>int</a:t>
            </a:r>
            <a:r>
              <a:rPr lang="en-US" dirty="0"/>
              <a:t>)</a:t>
            </a:r>
            <a:r>
              <a:rPr lang="en-US" dirty="0" err="1"/>
              <a:t>pathsOut</a:t>
            </a:r>
            <a:r>
              <a:rPr lang="en-US" dirty="0"/>
              <a:t>[r].</a:t>
            </a:r>
            <a:r>
              <a:rPr lang="en-US" dirty="0" err="1"/>
              <a:t>GetTimesRequiredOnEdge</a:t>
            </a:r>
            <a:r>
              <a:rPr lang="en-US" dirty="0"/>
              <a:t>()[p];</a:t>
            </a:r>
          </a:p>
          <a:p>
            <a:pPr marL="0" indent="0" algn="l" rtl="0">
              <a:buNone/>
            </a:pPr>
            <a:r>
              <a:rPr lang="en-US" dirty="0"/>
              <a:t>			}</a:t>
            </a:r>
          </a:p>
          <a:p>
            <a:pPr marL="0" indent="0" algn="l" rtl="0">
              <a:buNone/>
            </a:pPr>
            <a:r>
              <a:rPr lang="en-US" dirty="0"/>
              <a:t>		}</a:t>
            </a:r>
          </a:p>
          <a:p>
            <a:pPr marL="0" indent="0" algn="l" rtl="0">
              <a:buNone/>
            </a:pPr>
            <a:r>
              <a:rPr lang="en-US" dirty="0"/>
              <a:t>		</a:t>
            </a:r>
            <a:r>
              <a:rPr lang="en-US" dirty="0" err="1"/>
              <a:t>flitsOnEdge</a:t>
            </a:r>
            <a:r>
              <a:rPr lang="en-US" dirty="0"/>
              <a:t>[e] = </a:t>
            </a:r>
            <a:r>
              <a:rPr lang="en-US" dirty="0" err="1"/>
              <a:t>flitsTime</a:t>
            </a:r>
            <a:r>
              <a:rPr lang="en-US" dirty="0"/>
              <a:t>;</a:t>
            </a:r>
          </a:p>
          <a:p>
            <a:pPr marL="0" indent="0" algn="l" rtl="0">
              <a:buNone/>
            </a:pPr>
            <a:r>
              <a:rPr lang="en-US" dirty="0"/>
              <a:t>		if (</a:t>
            </a:r>
            <a:r>
              <a:rPr lang="en-US" dirty="0" err="1"/>
              <a:t>flitsTime</a:t>
            </a:r>
            <a:r>
              <a:rPr lang="en-US" dirty="0"/>
              <a:t>&gt;</a:t>
            </a:r>
            <a:r>
              <a:rPr lang="en-US" dirty="0" err="1"/>
              <a:t>maxFlits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			</a:t>
            </a:r>
            <a:r>
              <a:rPr lang="en-US" dirty="0" err="1"/>
              <a:t>maxFlits</a:t>
            </a:r>
            <a:r>
              <a:rPr lang="en-US" dirty="0"/>
              <a:t> = </a:t>
            </a:r>
            <a:r>
              <a:rPr lang="en-US" dirty="0" err="1"/>
              <a:t>flitsTime</a:t>
            </a:r>
            <a:r>
              <a:rPr lang="en-US" dirty="0"/>
              <a:t>;</a:t>
            </a:r>
          </a:p>
          <a:p>
            <a:pPr marL="0" indent="0" algn="l" rtl="0">
              <a:buNone/>
            </a:pPr>
            <a:r>
              <a:rPr lang="en-US" dirty="0"/>
              <a:t>	}</a:t>
            </a:r>
          </a:p>
          <a:p>
            <a:pPr marL="0" indent="0" algn="l" rtl="0">
              <a:buNone/>
            </a:pPr>
            <a:r>
              <a:rPr lang="en-US" dirty="0"/>
              <a:t>	</a:t>
            </a:r>
            <a:r>
              <a:rPr lang="en-US" dirty="0" err="1"/>
              <a:t>maxFlits</a:t>
            </a:r>
            <a:r>
              <a:rPr lang="en-US" dirty="0"/>
              <a:t> /= </a:t>
            </a:r>
            <a:r>
              <a:rPr lang="en-US" dirty="0" err="1"/>
              <a:t>params.FLIT_SIZE</a:t>
            </a:r>
            <a:r>
              <a:rPr lang="en-US" dirty="0"/>
              <a:t>;</a:t>
            </a:r>
          </a:p>
          <a:p>
            <a:pPr marL="0" indent="0" algn="l" rtl="0">
              <a:buNone/>
            </a:pPr>
            <a:r>
              <a:rPr lang="en-US" dirty="0"/>
              <a:t>	if (</a:t>
            </a:r>
            <a:r>
              <a:rPr lang="en-US" dirty="0" err="1"/>
              <a:t>maxFlits</a:t>
            </a:r>
            <a:r>
              <a:rPr lang="en-US" dirty="0"/>
              <a:t>&lt;=1) </a:t>
            </a:r>
          </a:p>
          <a:p>
            <a:pPr marL="0" indent="0" algn="l" rtl="0">
              <a:buNone/>
            </a:pPr>
            <a:r>
              <a:rPr lang="en-US" dirty="0"/>
              <a:t>		return true;</a:t>
            </a:r>
          </a:p>
          <a:p>
            <a:pPr marL="0" indent="0" algn="l" rtl="0">
              <a:buNone/>
            </a:pPr>
            <a:r>
              <a:rPr lang="en-US" dirty="0"/>
              <a:t>	else if ((</a:t>
            </a:r>
            <a:r>
              <a:rPr lang="en-US" dirty="0" err="1"/>
              <a:t>maxFlits</a:t>
            </a:r>
            <a:r>
              <a:rPr lang="en-US" dirty="0"/>
              <a:t> )&lt;(1 + </a:t>
            </a:r>
            <a:r>
              <a:rPr lang="en-US" dirty="0" err="1"/>
              <a:t>params.SLOTS_ROUNDING_FACTOR</a:t>
            </a:r>
            <a:r>
              <a:rPr lang="en-US" dirty="0"/>
              <a:t>)) {</a:t>
            </a:r>
          </a:p>
          <a:p>
            <a:pPr marL="0" indent="0" algn="l" rtl="0">
              <a:buNone/>
            </a:pPr>
            <a:r>
              <a:rPr lang="en-US" dirty="0"/>
              <a:t>		</a:t>
            </a:r>
            <a:r>
              <a:rPr lang="en-US" dirty="0" err="1"/>
              <a:t>params.N_TIME_SLOTS</a:t>
            </a:r>
            <a:r>
              <a:rPr lang="en-US" dirty="0"/>
              <a:t> *=  </a:t>
            </a:r>
            <a:r>
              <a:rPr lang="en-US" dirty="0" err="1"/>
              <a:t>maxFlits</a:t>
            </a:r>
            <a:r>
              <a:rPr lang="en-US" dirty="0"/>
              <a:t>;</a:t>
            </a:r>
          </a:p>
          <a:p>
            <a:pPr marL="0" indent="0" algn="l" rtl="0">
              <a:buNone/>
            </a:pPr>
            <a:r>
              <a:rPr lang="en-US" dirty="0"/>
              <a:t>		return true;</a:t>
            </a:r>
          </a:p>
          <a:p>
            <a:pPr marL="0" indent="0" algn="l" rtl="0">
              <a:buNone/>
            </a:pPr>
            <a:r>
              <a:rPr lang="en-US" dirty="0"/>
              <a:t>	}</a:t>
            </a:r>
          </a:p>
          <a:p>
            <a:pPr marL="0" indent="0" algn="l" rtl="0">
              <a:buNone/>
            </a:pPr>
            <a:r>
              <a:rPr lang="en-US" dirty="0"/>
              <a:t>	else {</a:t>
            </a:r>
          </a:p>
          <a:p>
            <a:pPr marL="0" indent="0" algn="l" rtl="0">
              <a:buNone/>
            </a:pPr>
            <a:r>
              <a:rPr lang="en-US" dirty="0"/>
              <a:t>		</a:t>
            </a:r>
            <a:r>
              <a:rPr lang="en-US" dirty="0" err="1"/>
              <a:t>params.SLOTS_ROUNDING_FACTOR</a:t>
            </a:r>
            <a:r>
              <a:rPr lang="en-US" dirty="0"/>
              <a:t> = </a:t>
            </a:r>
            <a:r>
              <a:rPr lang="en-US" dirty="0" err="1"/>
              <a:t>params.SLOTS_ROUNDING_FACTOR</a:t>
            </a:r>
            <a:r>
              <a:rPr lang="en-US" dirty="0"/>
              <a:t> * 2;</a:t>
            </a:r>
          </a:p>
          <a:p>
            <a:pPr marL="0" indent="0" algn="l" rtl="0">
              <a:buNone/>
            </a:pPr>
            <a:r>
              <a:rPr lang="en-US" dirty="0"/>
              <a:t>		return false;</a:t>
            </a:r>
          </a:p>
          <a:p>
            <a:pPr marL="0" indent="0" algn="l" rtl="0">
              <a:buNone/>
            </a:pPr>
            <a:r>
              <a:rPr lang="en-US" dirty="0"/>
              <a:t>	}</a:t>
            </a:r>
          </a:p>
          <a:p>
            <a:pPr marL="0" indent="0" algn="l" rtl="0">
              <a:buNone/>
            </a:pPr>
            <a:r>
              <a:rPr lang="en-US" dirty="0"/>
              <a:t>}</a:t>
            </a:r>
          </a:p>
          <a:p>
            <a:pPr marL="0" indent="0" algn="l" rtl="0"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373582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Compute paths using </a:t>
            </a:r>
            <a:r>
              <a:rPr lang="en-US" dirty="0"/>
              <a:t>l</a:t>
            </a:r>
            <a:r>
              <a:rPr lang="en-US" dirty="0" smtClean="0"/>
              <a:t>inear program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25000" lnSpcReduction="20000"/>
          </a:bodyPr>
          <a:lstStyle/>
          <a:p>
            <a:pPr marL="0" indent="0" algn="l" rtl="0">
              <a:buNone/>
            </a:pPr>
            <a:r>
              <a:rPr lang="en-US" dirty="0"/>
              <a:t>void </a:t>
            </a:r>
            <a:r>
              <a:rPr lang="en-US" dirty="0" err="1"/>
              <a:t>LPInterface</a:t>
            </a:r>
            <a:r>
              <a:rPr lang="en-US" dirty="0"/>
              <a:t>::</a:t>
            </a:r>
            <a:r>
              <a:rPr lang="en-US" dirty="0" err="1"/>
              <a:t>ConstructTypeOneAndTwo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firstRowNum</a:t>
            </a:r>
            <a:r>
              <a:rPr lang="en-US" dirty="0"/>
              <a:t>, </a:t>
            </a:r>
            <a:r>
              <a:rPr lang="en-US" dirty="0" err="1"/>
              <a:t>CommunicationGraph</a:t>
            </a:r>
            <a:r>
              <a:rPr lang="en-US" dirty="0"/>
              <a:t> &amp; </a:t>
            </a:r>
            <a:r>
              <a:rPr lang="en-US" dirty="0" err="1"/>
              <a:t>commGraph</a:t>
            </a:r>
            <a:r>
              <a:rPr lang="en-US" dirty="0"/>
              <a:t>, </a:t>
            </a:r>
            <a:r>
              <a:rPr lang="en-US" dirty="0" err="1"/>
              <a:t>RequestsCollection</a:t>
            </a:r>
            <a:r>
              <a:rPr lang="en-US" dirty="0"/>
              <a:t> &amp; requests,</a:t>
            </a:r>
          </a:p>
          <a:p>
            <a:pPr marL="0" indent="0" algn="l" rtl="0">
              <a:buNone/>
            </a:pPr>
            <a:r>
              <a:rPr lang="en-US" dirty="0"/>
              <a:t>					double * </a:t>
            </a:r>
            <a:r>
              <a:rPr lang="en-US" dirty="0" err="1"/>
              <a:t>rowlb</a:t>
            </a:r>
            <a:r>
              <a:rPr lang="en-US" dirty="0"/>
              <a:t>, double * </a:t>
            </a:r>
            <a:r>
              <a:rPr lang="en-US" dirty="0" err="1"/>
              <a:t>rowub</a:t>
            </a:r>
            <a:r>
              <a:rPr lang="en-US" dirty="0"/>
              <a:t>, </a:t>
            </a:r>
            <a:r>
              <a:rPr lang="en-US" dirty="0" err="1"/>
              <a:t>CoinPackedMatrix</a:t>
            </a:r>
            <a:r>
              <a:rPr lang="en-US" dirty="0"/>
              <a:t> &amp; matrix, </a:t>
            </a:r>
            <a:r>
              <a:rPr lang="en-US" dirty="0" err="1"/>
              <a:t>CoinModel</a:t>
            </a:r>
            <a:r>
              <a:rPr lang="en-US" dirty="0"/>
              <a:t>&amp; </a:t>
            </a:r>
            <a:r>
              <a:rPr lang="en-US" dirty="0" err="1"/>
              <a:t>coinModel</a:t>
            </a:r>
            <a:r>
              <a:rPr lang="en-US" dirty="0"/>
              <a:t>,</a:t>
            </a:r>
          </a:p>
          <a:p>
            <a:pPr marL="0" indent="0" algn="l" rtl="0">
              <a:buNone/>
            </a:pPr>
            <a:r>
              <a:rPr lang="en-US" dirty="0"/>
              <a:t>										</a:t>
            </a:r>
            <a:r>
              <a:rPr lang="en-US" dirty="0" err="1"/>
              <a:t>VarRepository</a:t>
            </a:r>
            <a:r>
              <a:rPr lang="en-US" dirty="0"/>
              <a:t> * </a:t>
            </a:r>
            <a:r>
              <a:rPr lang="en-US" dirty="0" err="1"/>
              <a:t>vars,double</a:t>
            </a:r>
            <a:r>
              <a:rPr lang="en-US" dirty="0"/>
              <a:t> *&amp; </a:t>
            </a:r>
            <a:r>
              <a:rPr lang="en-US" dirty="0" err="1"/>
              <a:t>obj,SchedulingParams</a:t>
            </a:r>
            <a:r>
              <a:rPr lang="en-US" dirty="0"/>
              <a:t>&amp; </a:t>
            </a:r>
            <a:r>
              <a:rPr lang="en-US" dirty="0" err="1"/>
              <a:t>params,int</a:t>
            </a:r>
            <a:r>
              <a:rPr lang="en-US" dirty="0"/>
              <a:t> </a:t>
            </a:r>
            <a:r>
              <a:rPr lang="en-US" dirty="0" err="1"/>
              <a:t>nConstraints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{</a:t>
            </a:r>
          </a:p>
          <a:p>
            <a:pPr marL="0" indent="0" algn="l" rtl="0">
              <a:buNone/>
            </a:pPr>
            <a:r>
              <a:rPr lang="en-US" dirty="0"/>
              <a:t>	vector&lt;</a:t>
            </a:r>
            <a:r>
              <a:rPr lang="en-US" dirty="0" err="1"/>
              <a:t>CommunicationRequest</a:t>
            </a:r>
            <a:r>
              <a:rPr lang="en-US" dirty="0"/>
              <a:t>*&gt; </a:t>
            </a:r>
            <a:r>
              <a:rPr lang="en-US" dirty="0" err="1"/>
              <a:t>requestsVec</a:t>
            </a:r>
            <a:r>
              <a:rPr lang="en-US" dirty="0"/>
              <a:t> = </a:t>
            </a:r>
            <a:r>
              <a:rPr lang="en-US" dirty="0" err="1"/>
              <a:t>requests.GetRequests</a:t>
            </a:r>
            <a:r>
              <a:rPr lang="en-US" dirty="0"/>
              <a:t>();</a:t>
            </a:r>
          </a:p>
          <a:p>
            <a:pPr marL="0" indent="0" algn="l" rtl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nReq</a:t>
            </a:r>
            <a:r>
              <a:rPr lang="en-US" dirty="0"/>
              <a:t> = (</a:t>
            </a:r>
            <a:r>
              <a:rPr lang="en-US" dirty="0" err="1"/>
              <a:t>int</a:t>
            </a:r>
            <a:r>
              <a:rPr lang="en-US" dirty="0"/>
              <a:t>) </a:t>
            </a:r>
            <a:r>
              <a:rPr lang="en-US" dirty="0" err="1"/>
              <a:t>requestsVec.size</a:t>
            </a:r>
            <a:r>
              <a:rPr lang="en-US" dirty="0"/>
              <a:t>();</a:t>
            </a:r>
          </a:p>
          <a:p>
            <a:pPr marL="0" indent="0" algn="l" rtl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rowNum</a:t>
            </a:r>
            <a:r>
              <a:rPr lang="en-US" dirty="0"/>
              <a:t> = </a:t>
            </a:r>
            <a:r>
              <a:rPr lang="en-US" dirty="0" err="1"/>
              <a:t>firstRowNum</a:t>
            </a:r>
            <a:r>
              <a:rPr lang="en-US" dirty="0"/>
              <a:t>;</a:t>
            </a:r>
          </a:p>
          <a:p>
            <a:pPr marL="0" indent="0" algn="l" rtl="0">
              <a:buNone/>
            </a:pPr>
            <a:r>
              <a:rPr lang="en-US" dirty="0"/>
              <a:t>	map&lt;</a:t>
            </a:r>
            <a:r>
              <a:rPr lang="en-US" dirty="0" err="1"/>
              <a:t>int,EFNocVertex</a:t>
            </a:r>
            <a:r>
              <a:rPr lang="en-US" dirty="0"/>
              <a:t>*&gt; &amp; vertices = </a:t>
            </a:r>
            <a:r>
              <a:rPr lang="en-US" dirty="0" err="1"/>
              <a:t>commGraph.GetVertices</a:t>
            </a:r>
            <a:r>
              <a:rPr lang="en-US" dirty="0"/>
              <a:t>();</a:t>
            </a:r>
          </a:p>
          <a:p>
            <a:pPr marL="0" indent="0" algn="l" rtl="0">
              <a:buNone/>
            </a:pPr>
            <a:r>
              <a:rPr lang="en-US" dirty="0"/>
              <a:t>	map&lt;</a:t>
            </a:r>
            <a:r>
              <a:rPr lang="en-US" dirty="0" err="1"/>
              <a:t>int,EFNocVertex</a:t>
            </a:r>
            <a:r>
              <a:rPr lang="en-US" dirty="0"/>
              <a:t>*&gt;::iterator </a:t>
            </a:r>
            <a:r>
              <a:rPr lang="en-US" dirty="0" err="1"/>
              <a:t>vertIter</a:t>
            </a:r>
            <a:r>
              <a:rPr lang="en-US" dirty="0"/>
              <a:t>;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nVars</a:t>
            </a:r>
            <a:r>
              <a:rPr lang="en-US" dirty="0"/>
              <a:t> = </a:t>
            </a:r>
            <a:r>
              <a:rPr lang="en-US" dirty="0" err="1"/>
              <a:t>vars</a:t>
            </a:r>
            <a:r>
              <a:rPr lang="en-US" dirty="0"/>
              <a:t>-&gt;</a:t>
            </a:r>
            <a:r>
              <a:rPr lang="en-US" dirty="0" err="1"/>
              <a:t>GetNVars</a:t>
            </a:r>
            <a:r>
              <a:rPr lang="en-US" dirty="0"/>
              <a:t>();</a:t>
            </a:r>
          </a:p>
          <a:p>
            <a:pPr marL="0" indent="0" algn="l" rtl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   * indices = new </a:t>
            </a:r>
            <a:r>
              <a:rPr lang="en-US" dirty="0" err="1"/>
              <a:t>int</a:t>
            </a:r>
            <a:r>
              <a:rPr lang="en-US" dirty="0"/>
              <a:t>   [</a:t>
            </a:r>
            <a:r>
              <a:rPr lang="en-US" dirty="0" err="1"/>
              <a:t>nVars</a:t>
            </a:r>
            <a:r>
              <a:rPr lang="en-US" dirty="0"/>
              <a:t>];</a:t>
            </a:r>
          </a:p>
          <a:p>
            <a:pPr marL="0" indent="0" algn="l" rtl="0">
              <a:buNone/>
            </a:pPr>
            <a:r>
              <a:rPr lang="en-US" dirty="0"/>
              <a:t>	double * values  = new double[</a:t>
            </a:r>
            <a:r>
              <a:rPr lang="en-US" dirty="0" err="1"/>
              <a:t>nVars</a:t>
            </a:r>
            <a:r>
              <a:rPr lang="en-US" dirty="0"/>
              <a:t>];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ll</a:t>
            </a:r>
            <a:r>
              <a:rPr lang="en-US" dirty="0"/>
              <a:t> = 0;</a:t>
            </a:r>
          </a:p>
          <a:p>
            <a:pPr marL="0" indent="0" algn="l" rtl="0">
              <a:buNone/>
            </a:pPr>
            <a:r>
              <a:rPr lang="en-US" dirty="0"/>
              <a:t>	for (</a:t>
            </a:r>
            <a:r>
              <a:rPr lang="en-US" dirty="0" err="1"/>
              <a:t>vertIter</a:t>
            </a:r>
            <a:r>
              <a:rPr lang="en-US" dirty="0"/>
              <a:t> = </a:t>
            </a:r>
            <a:r>
              <a:rPr lang="en-US" dirty="0" err="1"/>
              <a:t>vertices.begin</a:t>
            </a:r>
            <a:r>
              <a:rPr lang="en-US" dirty="0"/>
              <a:t>(); </a:t>
            </a:r>
            <a:r>
              <a:rPr lang="en-US" dirty="0" err="1"/>
              <a:t>vertIter</a:t>
            </a:r>
            <a:r>
              <a:rPr lang="en-US" dirty="0"/>
              <a:t> != </a:t>
            </a:r>
            <a:r>
              <a:rPr lang="en-US" dirty="0" err="1"/>
              <a:t>vertices.end</a:t>
            </a:r>
            <a:r>
              <a:rPr lang="en-US" dirty="0"/>
              <a:t>(); </a:t>
            </a:r>
            <a:r>
              <a:rPr lang="en-US" dirty="0" err="1"/>
              <a:t>vertIter</a:t>
            </a:r>
            <a:r>
              <a:rPr lang="en-US" dirty="0"/>
              <a:t>++)</a:t>
            </a:r>
          </a:p>
          <a:p>
            <a:pPr marL="0" indent="0" algn="l" rtl="0">
              <a:buNone/>
            </a:pPr>
            <a:r>
              <a:rPr lang="en-US" dirty="0"/>
              <a:t>	{</a:t>
            </a:r>
          </a:p>
          <a:p>
            <a:pPr marL="0" indent="0" algn="l" rtl="0">
              <a:buNone/>
            </a:pPr>
            <a:r>
              <a:rPr lang="en-US" dirty="0"/>
              <a:t>		</a:t>
            </a:r>
            <a:r>
              <a:rPr lang="en-US" dirty="0" err="1"/>
              <a:t>ll</a:t>
            </a:r>
            <a:r>
              <a:rPr lang="en-US" dirty="0"/>
              <a:t> = </a:t>
            </a:r>
            <a:r>
              <a:rPr lang="en-US" dirty="0" err="1"/>
              <a:t>ll</a:t>
            </a:r>
            <a:r>
              <a:rPr lang="en-US" dirty="0"/>
              <a:t> + 1;</a:t>
            </a:r>
          </a:p>
          <a:p>
            <a:pPr marL="0" indent="0" algn="l" rtl="0">
              <a:buNone/>
            </a:pPr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 &lt;&lt; "I,II - Start constructing constraints for node " &lt;&lt; </a:t>
            </a:r>
            <a:r>
              <a:rPr lang="en-US" dirty="0" err="1"/>
              <a:t>ll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/>
              <a:t>		</a:t>
            </a:r>
            <a:r>
              <a:rPr lang="en-US" dirty="0" err="1"/>
              <a:t>EFNocVertex</a:t>
            </a:r>
            <a:r>
              <a:rPr lang="en-US" dirty="0"/>
              <a:t> * </a:t>
            </a:r>
            <a:r>
              <a:rPr lang="en-US" dirty="0" err="1"/>
              <a:t>pVert</a:t>
            </a:r>
            <a:r>
              <a:rPr lang="en-US" dirty="0"/>
              <a:t> = </a:t>
            </a:r>
            <a:r>
              <a:rPr lang="en-US" dirty="0" err="1"/>
              <a:t>vertIter</a:t>
            </a:r>
            <a:r>
              <a:rPr lang="en-US" dirty="0"/>
              <a:t>-&gt;second;</a:t>
            </a:r>
          </a:p>
          <a:p>
            <a:pPr marL="0" indent="0" algn="l" rtl="0">
              <a:buNone/>
            </a:pPr>
            <a:r>
              <a:rPr lang="en-US" dirty="0"/>
              <a:t>		</a:t>
            </a:r>
            <a:r>
              <a:rPr lang="en-US" dirty="0" err="1"/>
              <a:t>const</a:t>
            </a:r>
            <a:r>
              <a:rPr lang="en-US" dirty="0"/>
              <a:t> vector&lt;</a:t>
            </a:r>
            <a:r>
              <a:rPr lang="en-US" dirty="0" err="1"/>
              <a:t>int</a:t>
            </a:r>
            <a:r>
              <a:rPr lang="en-US" dirty="0"/>
              <a:t>&gt; &amp; ins  = </a:t>
            </a:r>
            <a:r>
              <a:rPr lang="en-US" dirty="0" err="1"/>
              <a:t>pVert</a:t>
            </a:r>
            <a:r>
              <a:rPr lang="en-US" dirty="0"/>
              <a:t>-&gt;</a:t>
            </a:r>
            <a:r>
              <a:rPr lang="en-US" dirty="0" err="1"/>
              <a:t>GetInEdges</a:t>
            </a:r>
            <a:r>
              <a:rPr lang="en-US" dirty="0"/>
              <a:t>();</a:t>
            </a:r>
          </a:p>
          <a:p>
            <a:pPr marL="0" indent="0" algn="l" rtl="0">
              <a:buNone/>
            </a:pPr>
            <a:r>
              <a:rPr lang="en-US" dirty="0"/>
              <a:t>		</a:t>
            </a:r>
            <a:r>
              <a:rPr lang="en-US" dirty="0" err="1"/>
              <a:t>const</a:t>
            </a:r>
            <a:r>
              <a:rPr lang="en-US" dirty="0"/>
              <a:t> vector&lt;</a:t>
            </a:r>
            <a:r>
              <a:rPr lang="en-US" dirty="0" err="1"/>
              <a:t>int</a:t>
            </a:r>
            <a:r>
              <a:rPr lang="en-US" dirty="0"/>
              <a:t>&gt; &amp; outs = </a:t>
            </a:r>
            <a:r>
              <a:rPr lang="en-US" dirty="0" err="1"/>
              <a:t>pVert</a:t>
            </a:r>
            <a:r>
              <a:rPr lang="en-US" dirty="0"/>
              <a:t>-&gt;</a:t>
            </a:r>
            <a:r>
              <a:rPr lang="en-US" dirty="0" err="1"/>
              <a:t>GetOutEdges</a:t>
            </a:r>
            <a:r>
              <a:rPr lang="en-US" dirty="0"/>
              <a:t>();</a:t>
            </a:r>
          </a:p>
          <a:p>
            <a:pPr marL="0" indent="0" algn="l" rtl="0">
              <a:buNone/>
            </a:pPr>
            <a:r>
              <a:rPr lang="en-US" dirty="0"/>
              <a:t>		for (</a:t>
            </a:r>
            <a:r>
              <a:rPr lang="en-US" dirty="0" err="1"/>
              <a:t>int</a:t>
            </a:r>
            <a:r>
              <a:rPr lang="en-US" dirty="0"/>
              <a:t> i=0;i&lt;</a:t>
            </a:r>
            <a:r>
              <a:rPr lang="en-US" dirty="0" err="1"/>
              <a:t>nReq;i</a:t>
            </a:r>
            <a:r>
              <a:rPr lang="en-US" dirty="0"/>
              <a:t>++)</a:t>
            </a:r>
          </a:p>
          <a:p>
            <a:pPr marL="0" indent="0" algn="l" rtl="0">
              <a:buNone/>
            </a:pPr>
            <a:r>
              <a:rPr lang="en-US" dirty="0"/>
              <a:t>		{</a:t>
            </a:r>
          </a:p>
          <a:p>
            <a:pPr marL="0" indent="0" algn="l" rtl="0">
              <a:buNone/>
            </a:pPr>
            <a:r>
              <a:rPr lang="en-US" dirty="0"/>
              <a:t>			</a:t>
            </a:r>
            <a:r>
              <a:rPr lang="en-US" dirty="0" err="1"/>
              <a:t>CommunicationRequest</a:t>
            </a:r>
            <a:r>
              <a:rPr lang="en-US" dirty="0"/>
              <a:t>* </a:t>
            </a:r>
            <a:r>
              <a:rPr lang="en-US" dirty="0" err="1"/>
              <a:t>pReq</a:t>
            </a:r>
            <a:r>
              <a:rPr lang="en-US" dirty="0"/>
              <a:t> = </a:t>
            </a:r>
            <a:r>
              <a:rPr lang="en-US" dirty="0" err="1"/>
              <a:t>requestsVec</a:t>
            </a:r>
            <a:r>
              <a:rPr lang="en-US" dirty="0"/>
              <a:t>[i];</a:t>
            </a:r>
          </a:p>
          <a:p>
            <a:pPr marL="0" indent="0" algn="l" rtl="0">
              <a:buNone/>
            </a:pPr>
            <a:r>
              <a:rPr lang="en-US" dirty="0"/>
              <a:t>			double demand = </a:t>
            </a:r>
            <a:r>
              <a:rPr lang="en-US" dirty="0" err="1"/>
              <a:t>pReq</a:t>
            </a:r>
            <a:r>
              <a:rPr lang="en-US" dirty="0"/>
              <a:t>-&gt;</a:t>
            </a:r>
            <a:r>
              <a:rPr lang="en-US" dirty="0" err="1"/>
              <a:t>GetDemand</a:t>
            </a:r>
            <a:r>
              <a:rPr lang="en-US" dirty="0"/>
              <a:t>()*(1+params.SLOTS_ROUNDING_FACTOR);</a:t>
            </a:r>
          </a:p>
          <a:p>
            <a:pPr marL="0" indent="0" algn="l" rtl="0">
              <a:buNone/>
            </a:pPr>
            <a:r>
              <a:rPr lang="en-US" dirty="0"/>
              <a:t>		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 = </a:t>
            </a:r>
            <a:r>
              <a:rPr lang="en-US" dirty="0" err="1"/>
              <a:t>pReq</a:t>
            </a:r>
            <a:r>
              <a:rPr lang="en-US" dirty="0"/>
              <a:t>-&gt;</a:t>
            </a:r>
            <a:r>
              <a:rPr lang="en-US" dirty="0" err="1"/>
              <a:t>GetSource</a:t>
            </a:r>
            <a:r>
              <a:rPr lang="en-US" dirty="0"/>
              <a:t>();</a:t>
            </a:r>
          </a:p>
          <a:p>
            <a:pPr marL="0" indent="0" algn="l" rtl="0">
              <a:buNone/>
            </a:pPr>
            <a:r>
              <a:rPr lang="en-US" dirty="0"/>
              <a:t>		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pReq</a:t>
            </a:r>
            <a:r>
              <a:rPr lang="en-US" dirty="0"/>
              <a:t>-&gt;</a:t>
            </a:r>
            <a:r>
              <a:rPr lang="en-US" dirty="0" err="1"/>
              <a:t>GetFirstDestination</a:t>
            </a:r>
            <a:r>
              <a:rPr lang="en-US" dirty="0"/>
              <a:t>();</a:t>
            </a:r>
          </a:p>
          <a:p>
            <a:pPr marL="0" indent="0" algn="l" rtl="0">
              <a:buNone/>
            </a:pPr>
            <a:r>
              <a:rPr lang="en-US" dirty="0"/>
              <a:t>		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vertId</a:t>
            </a:r>
            <a:r>
              <a:rPr lang="en-US" dirty="0"/>
              <a:t> = </a:t>
            </a:r>
            <a:r>
              <a:rPr lang="en-US" dirty="0" err="1"/>
              <a:t>pVert</a:t>
            </a:r>
            <a:r>
              <a:rPr lang="en-US" dirty="0"/>
              <a:t>-&gt;</a:t>
            </a:r>
            <a:r>
              <a:rPr lang="en-US" dirty="0" err="1"/>
              <a:t>GetVertexNum</a:t>
            </a:r>
            <a:r>
              <a:rPr lang="en-US" dirty="0"/>
              <a:t>();</a:t>
            </a:r>
          </a:p>
          <a:p>
            <a:pPr marL="0" indent="0" algn="l" rtl="0">
              <a:buNone/>
            </a:pPr>
            <a:r>
              <a:rPr lang="en-US" dirty="0"/>
              <a:t>		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nVals</a:t>
            </a:r>
            <a:r>
              <a:rPr lang="en-US" dirty="0"/>
              <a:t> = 0;</a:t>
            </a:r>
          </a:p>
          <a:p>
            <a:pPr marL="0" indent="0" algn="l" rtl="0">
              <a:buNone/>
            </a:pPr>
            <a:r>
              <a:rPr lang="en-US" dirty="0"/>
              <a:t>			if (</a:t>
            </a:r>
            <a:r>
              <a:rPr lang="en-US" dirty="0" err="1"/>
              <a:t>vertId</a:t>
            </a:r>
            <a:r>
              <a:rPr lang="en-US" dirty="0"/>
              <a:t> != </a:t>
            </a:r>
            <a:r>
              <a:rPr lang="en-US" dirty="0" err="1"/>
              <a:t>dest</a:t>
            </a:r>
            <a:r>
              <a:rPr lang="en-US" dirty="0"/>
              <a:t> &amp;&amp; </a:t>
            </a:r>
            <a:r>
              <a:rPr lang="en-US" dirty="0" err="1"/>
              <a:t>vertId</a:t>
            </a:r>
            <a:r>
              <a:rPr lang="en-US" dirty="0"/>
              <a:t>!=</a:t>
            </a:r>
            <a:r>
              <a:rPr lang="en-US" dirty="0" err="1"/>
              <a:t>src</a:t>
            </a:r>
            <a:r>
              <a:rPr lang="en-US" dirty="0"/>
              <a:t>) {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/>
              <a:t>		// type I - flow conservation \</a:t>
            </a:r>
            <a:r>
              <a:rPr lang="en-US" dirty="0" err="1"/>
              <a:t>forall</a:t>
            </a:r>
            <a:r>
              <a:rPr lang="en-US" dirty="0"/>
              <a:t> </a:t>
            </a:r>
            <a:r>
              <a:rPr lang="en-US" dirty="0" err="1"/>
              <a:t>i,v</a:t>
            </a:r>
            <a:r>
              <a:rPr lang="en-US" dirty="0"/>
              <a:t> </a:t>
            </a:r>
          </a:p>
          <a:p>
            <a:pPr marL="0" indent="0" algn="l" rtl="0">
              <a:buNone/>
            </a:pPr>
            <a:r>
              <a:rPr lang="en-US" dirty="0"/>
              <a:t>		//    \Sum_{j, e\in in(v)} f_{i} (e) - \Sum_{j, e\in out(v)} f_{i} (e) = 0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/>
              <a:t>			for (</a:t>
            </a:r>
            <a:r>
              <a:rPr lang="en-US" dirty="0" err="1"/>
              <a:t>int</a:t>
            </a:r>
            <a:r>
              <a:rPr lang="en-US" dirty="0"/>
              <a:t> j=0;j&lt;(</a:t>
            </a:r>
            <a:r>
              <a:rPr lang="en-US" dirty="0" err="1"/>
              <a:t>int</a:t>
            </a:r>
            <a:r>
              <a:rPr lang="en-US" dirty="0"/>
              <a:t>)</a:t>
            </a:r>
            <a:r>
              <a:rPr lang="en-US" dirty="0" err="1"/>
              <a:t>ins.size</a:t>
            </a:r>
            <a:r>
              <a:rPr lang="en-US" dirty="0"/>
              <a:t>();j++)</a:t>
            </a:r>
          </a:p>
          <a:p>
            <a:pPr marL="0" indent="0" algn="l" rtl="0">
              <a:buNone/>
            </a:pPr>
            <a:r>
              <a:rPr lang="en-US" dirty="0"/>
              <a:t>			{</a:t>
            </a:r>
          </a:p>
          <a:p>
            <a:pPr marL="0" indent="0" algn="l" rtl="0">
              <a:buNone/>
            </a:pPr>
            <a:r>
              <a:rPr lang="en-US" dirty="0"/>
              <a:t>			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edgeId</a:t>
            </a:r>
            <a:r>
              <a:rPr lang="en-US" dirty="0"/>
              <a:t> = ins[j];</a:t>
            </a:r>
          </a:p>
          <a:p>
            <a:pPr marL="0" indent="0" algn="l" rtl="0">
              <a:buNone/>
            </a:pPr>
            <a:r>
              <a:rPr lang="en-US" dirty="0"/>
              <a:t>				</a:t>
            </a:r>
            <a:r>
              <a:rPr lang="en-US" dirty="0" err="1"/>
              <a:t>EFNocEdge</a:t>
            </a:r>
            <a:r>
              <a:rPr lang="en-US" dirty="0"/>
              <a:t> * </a:t>
            </a:r>
            <a:r>
              <a:rPr lang="en-US" dirty="0" err="1"/>
              <a:t>pEdge</a:t>
            </a:r>
            <a:r>
              <a:rPr lang="en-US" dirty="0"/>
              <a:t> = </a:t>
            </a:r>
            <a:r>
              <a:rPr lang="en-US" dirty="0" err="1"/>
              <a:t>commGraph.GetEdge</a:t>
            </a:r>
            <a:r>
              <a:rPr lang="en-US" dirty="0"/>
              <a:t>(</a:t>
            </a:r>
            <a:r>
              <a:rPr lang="en-US" dirty="0" err="1"/>
              <a:t>edgeId</a:t>
            </a:r>
            <a:r>
              <a:rPr lang="en-US" dirty="0"/>
              <a:t>);</a:t>
            </a:r>
          </a:p>
          <a:p>
            <a:pPr marL="0" indent="0" algn="l" rtl="0">
              <a:buNone/>
            </a:pPr>
            <a:r>
              <a:rPr lang="en-US" dirty="0"/>
              <a:t>			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varNum</a:t>
            </a:r>
            <a:r>
              <a:rPr lang="en-US" dirty="0"/>
              <a:t> = </a:t>
            </a:r>
            <a:r>
              <a:rPr lang="en-US" dirty="0" err="1"/>
              <a:t>vars</a:t>
            </a:r>
            <a:r>
              <a:rPr lang="en-US" dirty="0"/>
              <a:t>-&gt;</a:t>
            </a:r>
            <a:r>
              <a:rPr lang="en-US" dirty="0" err="1"/>
              <a:t>VarToId</a:t>
            </a:r>
            <a:r>
              <a:rPr lang="en-US" dirty="0"/>
              <a:t>(</a:t>
            </a:r>
            <a:r>
              <a:rPr lang="en-US" dirty="0" err="1"/>
              <a:t>EDGE_REQ,pReq</a:t>
            </a:r>
            <a:r>
              <a:rPr lang="en-US" dirty="0"/>
              <a:t>-&gt;</a:t>
            </a:r>
            <a:r>
              <a:rPr lang="en-US" dirty="0" err="1"/>
              <a:t>GetRequestNum</a:t>
            </a:r>
            <a:r>
              <a:rPr lang="en-US" dirty="0"/>
              <a:t>(),</a:t>
            </a:r>
            <a:r>
              <a:rPr lang="en-US" dirty="0" err="1"/>
              <a:t>pEdge</a:t>
            </a:r>
            <a:r>
              <a:rPr lang="en-US" dirty="0"/>
              <a:t>-&gt;</a:t>
            </a:r>
            <a:r>
              <a:rPr lang="en-US" dirty="0" err="1"/>
              <a:t>GetFrom</a:t>
            </a:r>
            <a:r>
              <a:rPr lang="en-US" dirty="0"/>
              <a:t>(),</a:t>
            </a:r>
            <a:r>
              <a:rPr lang="en-US" dirty="0" err="1"/>
              <a:t>pEdge</a:t>
            </a:r>
            <a:r>
              <a:rPr lang="en-US" dirty="0"/>
              <a:t>-&gt;</a:t>
            </a:r>
            <a:r>
              <a:rPr lang="en-US" dirty="0" err="1"/>
              <a:t>GetTo</a:t>
            </a:r>
            <a:r>
              <a:rPr lang="en-US" dirty="0"/>
              <a:t>());</a:t>
            </a:r>
          </a:p>
          <a:p>
            <a:pPr marL="0" indent="0" algn="l" rtl="0">
              <a:buNone/>
            </a:pPr>
            <a:r>
              <a:rPr lang="en-US" dirty="0"/>
              <a:t>				assert(</a:t>
            </a:r>
            <a:r>
              <a:rPr lang="en-US" dirty="0" err="1"/>
              <a:t>nVals</a:t>
            </a:r>
            <a:r>
              <a:rPr lang="en-US" dirty="0"/>
              <a:t> &lt; </a:t>
            </a:r>
            <a:r>
              <a:rPr lang="en-US" dirty="0" err="1"/>
              <a:t>nVars</a:t>
            </a:r>
            <a:r>
              <a:rPr lang="en-US" dirty="0"/>
              <a:t>);</a:t>
            </a:r>
          </a:p>
          <a:p>
            <a:pPr marL="0" indent="0" algn="l" rtl="0">
              <a:buNone/>
            </a:pPr>
            <a:r>
              <a:rPr lang="en-US" dirty="0"/>
              <a:t>				indices[</a:t>
            </a:r>
            <a:r>
              <a:rPr lang="en-US" dirty="0" err="1"/>
              <a:t>nVals</a:t>
            </a:r>
            <a:r>
              <a:rPr lang="en-US" dirty="0"/>
              <a:t>] = </a:t>
            </a:r>
            <a:r>
              <a:rPr lang="en-US" dirty="0" err="1"/>
              <a:t>varNum</a:t>
            </a:r>
            <a:r>
              <a:rPr lang="en-US" dirty="0"/>
              <a:t>;</a:t>
            </a:r>
          </a:p>
          <a:p>
            <a:pPr marL="0" indent="0" algn="l" rtl="0">
              <a:buNone/>
            </a:pPr>
            <a:r>
              <a:rPr lang="en-US" dirty="0"/>
              <a:t>				values[</a:t>
            </a:r>
            <a:r>
              <a:rPr lang="en-US" dirty="0" err="1"/>
              <a:t>nVals</a:t>
            </a:r>
            <a:r>
              <a:rPr lang="en-US" dirty="0"/>
              <a:t>] = -1;</a:t>
            </a:r>
          </a:p>
          <a:p>
            <a:pPr marL="0" indent="0" algn="l" rtl="0">
              <a:buNone/>
            </a:pPr>
            <a:r>
              <a:rPr lang="en-US" dirty="0"/>
              <a:t>				</a:t>
            </a:r>
            <a:r>
              <a:rPr lang="en-US" dirty="0" err="1"/>
              <a:t>nVals</a:t>
            </a:r>
            <a:r>
              <a:rPr lang="en-US" dirty="0"/>
              <a:t>++;</a:t>
            </a:r>
          </a:p>
          <a:p>
            <a:pPr marL="0" indent="0" algn="l" rtl="0">
              <a:buNone/>
            </a:pPr>
            <a:r>
              <a:rPr lang="en-US" dirty="0"/>
              <a:t>//				</a:t>
            </a:r>
            <a:r>
              <a:rPr lang="en-US" dirty="0" err="1"/>
              <a:t>matrix.modifyCoefficient</a:t>
            </a:r>
            <a:r>
              <a:rPr lang="en-US" dirty="0"/>
              <a:t>(rowNum,varNum,-1); </a:t>
            </a:r>
          </a:p>
          <a:p>
            <a:pPr marL="0" indent="0" algn="l" rtl="0">
              <a:buNone/>
            </a:pPr>
            <a:r>
              <a:rPr lang="en-US" dirty="0"/>
              <a:t>			}</a:t>
            </a:r>
          </a:p>
          <a:p>
            <a:pPr marL="0" indent="0" algn="l" rtl="0">
              <a:buNone/>
            </a:pPr>
            <a:r>
              <a:rPr lang="en-US" dirty="0"/>
              <a:t>			for (</a:t>
            </a:r>
            <a:r>
              <a:rPr lang="en-US" dirty="0" err="1"/>
              <a:t>int</a:t>
            </a:r>
            <a:r>
              <a:rPr lang="en-US" dirty="0"/>
              <a:t> j=0;j&lt;(</a:t>
            </a:r>
            <a:r>
              <a:rPr lang="en-US" dirty="0" err="1"/>
              <a:t>int</a:t>
            </a:r>
            <a:r>
              <a:rPr lang="en-US" dirty="0"/>
              <a:t>)</a:t>
            </a:r>
            <a:r>
              <a:rPr lang="en-US" dirty="0" err="1"/>
              <a:t>outs.size</a:t>
            </a:r>
            <a:r>
              <a:rPr lang="en-US" dirty="0"/>
              <a:t>();j++)</a:t>
            </a:r>
          </a:p>
          <a:p>
            <a:pPr marL="0" indent="0" algn="l" rtl="0">
              <a:buNone/>
            </a:pPr>
            <a:r>
              <a:rPr lang="en-US" dirty="0"/>
              <a:t>			{</a:t>
            </a:r>
          </a:p>
          <a:p>
            <a:pPr marL="0" indent="0" algn="l" rtl="0">
              <a:buNone/>
            </a:pPr>
            <a:r>
              <a:rPr lang="en-US" dirty="0"/>
              <a:t>			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edgeId</a:t>
            </a:r>
            <a:r>
              <a:rPr lang="en-US" dirty="0"/>
              <a:t> = outs[j];</a:t>
            </a:r>
          </a:p>
          <a:p>
            <a:pPr marL="0" indent="0" algn="l" rtl="0">
              <a:buNone/>
            </a:pPr>
            <a:r>
              <a:rPr lang="en-US" dirty="0"/>
              <a:t>				</a:t>
            </a:r>
            <a:r>
              <a:rPr lang="en-US" dirty="0" err="1"/>
              <a:t>EFNocEdge</a:t>
            </a:r>
            <a:r>
              <a:rPr lang="en-US" dirty="0"/>
              <a:t> * </a:t>
            </a:r>
            <a:r>
              <a:rPr lang="en-US" dirty="0" err="1"/>
              <a:t>pEdge</a:t>
            </a:r>
            <a:r>
              <a:rPr lang="en-US" dirty="0"/>
              <a:t> = </a:t>
            </a:r>
            <a:r>
              <a:rPr lang="en-US" dirty="0" err="1"/>
              <a:t>commGraph.GetEdge</a:t>
            </a:r>
            <a:r>
              <a:rPr lang="en-US" dirty="0"/>
              <a:t>(</a:t>
            </a:r>
            <a:r>
              <a:rPr lang="en-US" dirty="0" err="1"/>
              <a:t>edgeId</a:t>
            </a:r>
            <a:r>
              <a:rPr lang="en-US" dirty="0"/>
              <a:t>);</a:t>
            </a:r>
          </a:p>
          <a:p>
            <a:pPr marL="0" indent="0" algn="l" rtl="0">
              <a:buNone/>
            </a:pPr>
            <a:r>
              <a:rPr lang="en-US" dirty="0"/>
              <a:t>			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varNum</a:t>
            </a:r>
            <a:r>
              <a:rPr lang="en-US" dirty="0"/>
              <a:t> = </a:t>
            </a:r>
            <a:r>
              <a:rPr lang="en-US" dirty="0" err="1"/>
              <a:t>vars</a:t>
            </a:r>
            <a:r>
              <a:rPr lang="en-US" dirty="0"/>
              <a:t>-&gt;</a:t>
            </a:r>
            <a:r>
              <a:rPr lang="en-US" dirty="0" err="1"/>
              <a:t>VarToId</a:t>
            </a:r>
            <a:r>
              <a:rPr lang="en-US" dirty="0"/>
              <a:t>(</a:t>
            </a:r>
            <a:r>
              <a:rPr lang="en-US" dirty="0" err="1"/>
              <a:t>EDGE_REQ,pReq</a:t>
            </a:r>
            <a:r>
              <a:rPr lang="en-US" dirty="0"/>
              <a:t>-&gt;</a:t>
            </a:r>
            <a:r>
              <a:rPr lang="en-US" dirty="0" err="1"/>
              <a:t>GetRequestNum</a:t>
            </a:r>
            <a:r>
              <a:rPr lang="en-US" dirty="0"/>
              <a:t>(),</a:t>
            </a:r>
            <a:r>
              <a:rPr lang="en-US" dirty="0" err="1"/>
              <a:t>pEdge</a:t>
            </a:r>
            <a:r>
              <a:rPr lang="en-US" dirty="0"/>
              <a:t>-&gt;</a:t>
            </a:r>
            <a:r>
              <a:rPr lang="en-US" dirty="0" err="1"/>
              <a:t>GetFrom</a:t>
            </a:r>
            <a:r>
              <a:rPr lang="en-US" dirty="0"/>
              <a:t>(),</a:t>
            </a:r>
            <a:r>
              <a:rPr lang="en-US" dirty="0" err="1"/>
              <a:t>pEdge</a:t>
            </a:r>
            <a:r>
              <a:rPr lang="en-US" dirty="0"/>
              <a:t>-&gt;</a:t>
            </a:r>
            <a:r>
              <a:rPr lang="en-US" dirty="0" err="1"/>
              <a:t>GetTo</a:t>
            </a:r>
            <a:r>
              <a:rPr lang="en-US" dirty="0"/>
              <a:t>());</a:t>
            </a:r>
          </a:p>
          <a:p>
            <a:pPr marL="0" indent="0" algn="l" rtl="0">
              <a:buNone/>
            </a:pPr>
            <a:r>
              <a:rPr lang="en-US" dirty="0"/>
              <a:t>				assert(</a:t>
            </a:r>
            <a:r>
              <a:rPr lang="en-US" dirty="0" err="1"/>
              <a:t>nVals</a:t>
            </a:r>
            <a:r>
              <a:rPr lang="en-US" dirty="0"/>
              <a:t> &lt; </a:t>
            </a:r>
            <a:r>
              <a:rPr lang="en-US" dirty="0" err="1"/>
              <a:t>nVars</a:t>
            </a:r>
            <a:r>
              <a:rPr lang="en-US" dirty="0"/>
              <a:t>);</a:t>
            </a:r>
          </a:p>
          <a:p>
            <a:pPr marL="0" indent="0" algn="l" rtl="0">
              <a:buNone/>
            </a:pPr>
            <a:r>
              <a:rPr lang="en-US" dirty="0"/>
              <a:t>				indices[</a:t>
            </a:r>
            <a:r>
              <a:rPr lang="en-US" dirty="0" err="1"/>
              <a:t>nVals</a:t>
            </a:r>
            <a:r>
              <a:rPr lang="en-US" dirty="0"/>
              <a:t>] = </a:t>
            </a:r>
            <a:r>
              <a:rPr lang="en-US" dirty="0" err="1"/>
              <a:t>varNum</a:t>
            </a:r>
            <a:r>
              <a:rPr lang="en-US" dirty="0"/>
              <a:t>;</a:t>
            </a:r>
          </a:p>
          <a:p>
            <a:pPr marL="0" indent="0" algn="l" rtl="0">
              <a:buNone/>
            </a:pPr>
            <a:r>
              <a:rPr lang="en-US" dirty="0"/>
              <a:t>				values[</a:t>
            </a:r>
            <a:r>
              <a:rPr lang="en-US" dirty="0" err="1"/>
              <a:t>nVals</a:t>
            </a:r>
            <a:r>
              <a:rPr lang="en-US" dirty="0"/>
              <a:t>] = 1;</a:t>
            </a:r>
          </a:p>
          <a:p>
            <a:pPr marL="0" indent="0" algn="l" rtl="0">
              <a:buNone/>
            </a:pPr>
            <a:r>
              <a:rPr lang="en-US" dirty="0"/>
              <a:t>				</a:t>
            </a:r>
            <a:r>
              <a:rPr lang="en-US" dirty="0" err="1"/>
              <a:t>nVals</a:t>
            </a:r>
            <a:r>
              <a:rPr lang="en-US" dirty="0"/>
              <a:t>++;</a:t>
            </a:r>
          </a:p>
          <a:p>
            <a:pPr marL="0" indent="0" algn="l" rtl="0">
              <a:buNone/>
            </a:pPr>
            <a:r>
              <a:rPr lang="en-US" dirty="0"/>
              <a:t>//				</a:t>
            </a:r>
            <a:r>
              <a:rPr lang="en-US" dirty="0" err="1"/>
              <a:t>matrix.modifyCoefficient</a:t>
            </a:r>
            <a:r>
              <a:rPr lang="en-US" dirty="0"/>
              <a:t>(rowNum,varNum,1); </a:t>
            </a:r>
          </a:p>
          <a:p>
            <a:pPr marL="0" indent="0" algn="l" rtl="0">
              <a:buNone/>
            </a:pPr>
            <a:r>
              <a:rPr lang="en-US" dirty="0"/>
              <a:t>			}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/>
              <a:t>			</a:t>
            </a:r>
            <a:r>
              <a:rPr lang="en-US" dirty="0" err="1"/>
              <a:t>rowlb</a:t>
            </a:r>
            <a:r>
              <a:rPr lang="en-US" dirty="0"/>
              <a:t>[</a:t>
            </a:r>
            <a:r>
              <a:rPr lang="en-US" dirty="0" err="1"/>
              <a:t>rowNum</a:t>
            </a:r>
            <a:r>
              <a:rPr lang="en-US" dirty="0"/>
              <a:t>] = 0;</a:t>
            </a:r>
          </a:p>
          <a:p>
            <a:pPr marL="0" indent="0" algn="l" rtl="0">
              <a:buNone/>
            </a:pPr>
            <a:r>
              <a:rPr lang="en-US" dirty="0"/>
              <a:t>			</a:t>
            </a:r>
            <a:r>
              <a:rPr lang="en-US" dirty="0" err="1"/>
              <a:t>rowub</a:t>
            </a:r>
            <a:r>
              <a:rPr lang="en-US" dirty="0"/>
              <a:t>[</a:t>
            </a:r>
            <a:r>
              <a:rPr lang="en-US" dirty="0" err="1"/>
              <a:t>rowNum</a:t>
            </a:r>
            <a:r>
              <a:rPr lang="en-US" dirty="0"/>
              <a:t>] = 0;</a:t>
            </a:r>
          </a:p>
          <a:p>
            <a:pPr marL="0" indent="0" algn="l" rtl="0">
              <a:buNone/>
            </a:pPr>
            <a:r>
              <a:rPr lang="en-US" dirty="0"/>
              <a:t>			assert(</a:t>
            </a:r>
            <a:r>
              <a:rPr lang="en-US" dirty="0" err="1"/>
              <a:t>rowNum</a:t>
            </a:r>
            <a:r>
              <a:rPr lang="en-US" dirty="0"/>
              <a:t> &lt; </a:t>
            </a:r>
            <a:r>
              <a:rPr lang="en-US" dirty="0" err="1"/>
              <a:t>nConstraints</a:t>
            </a:r>
            <a:r>
              <a:rPr lang="en-US" dirty="0"/>
              <a:t>);</a:t>
            </a:r>
          </a:p>
          <a:p>
            <a:pPr marL="0" indent="0" algn="l" rtl="0">
              <a:buNone/>
            </a:pPr>
            <a:r>
              <a:rPr lang="en-US" dirty="0"/>
              <a:t>#</a:t>
            </a:r>
            <a:r>
              <a:rPr lang="en-US" dirty="0" err="1"/>
              <a:t>ifdef</a:t>
            </a:r>
            <a:r>
              <a:rPr lang="en-US" dirty="0"/>
              <a:t> USE_MATRIX_MODEL</a:t>
            </a:r>
          </a:p>
          <a:p>
            <a:pPr marL="0" indent="0" algn="l" rtl="0">
              <a:buNone/>
            </a:pPr>
            <a:r>
              <a:rPr lang="en-US" dirty="0"/>
              <a:t>			</a:t>
            </a:r>
            <a:r>
              <a:rPr lang="en-US" dirty="0" err="1"/>
              <a:t>coinModel.addRow</a:t>
            </a:r>
            <a:r>
              <a:rPr lang="en-US" dirty="0"/>
              <a:t>(</a:t>
            </a:r>
            <a:r>
              <a:rPr lang="en-US" dirty="0" err="1"/>
              <a:t>nVals</a:t>
            </a:r>
            <a:r>
              <a:rPr lang="en-US" dirty="0"/>
              <a:t>, indices, values);</a:t>
            </a:r>
          </a:p>
          <a:p>
            <a:pPr marL="0" indent="0" algn="l" rtl="0">
              <a:buNone/>
            </a:pPr>
            <a:r>
              <a:rPr lang="en-US" dirty="0"/>
              <a:t>#else</a:t>
            </a:r>
          </a:p>
          <a:p>
            <a:pPr marL="0" indent="0" algn="l" rtl="0">
              <a:buNone/>
            </a:pPr>
            <a:r>
              <a:rPr lang="en-US" dirty="0"/>
              <a:t>			</a:t>
            </a:r>
            <a:r>
              <a:rPr lang="en-US" dirty="0" err="1"/>
              <a:t>matrix.appendRow</a:t>
            </a:r>
            <a:r>
              <a:rPr lang="en-US" dirty="0"/>
              <a:t>(</a:t>
            </a:r>
            <a:r>
              <a:rPr lang="en-US" dirty="0" err="1"/>
              <a:t>nVals,indices</a:t>
            </a:r>
            <a:r>
              <a:rPr lang="en-US" dirty="0"/>
              <a:t>, values);</a:t>
            </a:r>
          </a:p>
          <a:p>
            <a:pPr marL="0" indent="0" algn="l" rtl="0">
              <a:buNone/>
            </a:pPr>
            <a:r>
              <a:rPr lang="en-US" dirty="0"/>
              <a:t>#</a:t>
            </a:r>
            <a:r>
              <a:rPr lang="en-US" dirty="0" err="1"/>
              <a:t>endif</a:t>
            </a:r>
            <a:endParaRPr lang="en-US" dirty="0"/>
          </a:p>
          <a:p>
            <a:pPr marL="0" indent="0" algn="l" rtl="0">
              <a:buNone/>
            </a:pPr>
            <a:r>
              <a:rPr lang="en-US" dirty="0"/>
              <a:t>			</a:t>
            </a:r>
            <a:r>
              <a:rPr lang="en-US" dirty="0" err="1"/>
              <a:t>rowNum</a:t>
            </a:r>
            <a:r>
              <a:rPr lang="en-US" dirty="0"/>
              <a:t>++;</a:t>
            </a:r>
          </a:p>
          <a:p>
            <a:pPr marL="0" indent="0" algn="l" rtl="0">
              <a:buNone/>
            </a:pPr>
            <a:r>
              <a:rPr lang="en-US" dirty="0"/>
              <a:t>		}</a:t>
            </a:r>
          </a:p>
          <a:p>
            <a:pPr marL="0" indent="0" algn="l" rtl="0">
              <a:buNone/>
            </a:pPr>
            <a:r>
              <a:rPr lang="en-US" dirty="0"/>
              <a:t>		// type II - meet demand </a:t>
            </a:r>
          </a:p>
          <a:p>
            <a:pPr marL="0" indent="0" algn="l" rtl="0">
              <a:buNone/>
            </a:pPr>
            <a:r>
              <a:rPr lang="en-US" dirty="0"/>
              <a:t>		// \Sum_{j, e \in out(</a:t>
            </a:r>
            <a:r>
              <a:rPr lang="en-US" dirty="0" err="1"/>
              <a:t>s_i</a:t>
            </a:r>
            <a:r>
              <a:rPr lang="en-US" dirty="0"/>
              <a:t>)} f_{i} (e) = </a:t>
            </a:r>
            <a:r>
              <a:rPr lang="en-US" dirty="0" err="1"/>
              <a:t>d_i</a:t>
            </a:r>
            <a:endParaRPr lang="en-US" dirty="0"/>
          </a:p>
          <a:p>
            <a:pPr marL="0" indent="0" algn="l" rtl="0">
              <a:buNone/>
            </a:pPr>
            <a:r>
              <a:rPr lang="en-US" dirty="0"/>
              <a:t>			if (</a:t>
            </a:r>
            <a:r>
              <a:rPr lang="en-US" dirty="0" err="1"/>
              <a:t>src</a:t>
            </a:r>
            <a:r>
              <a:rPr lang="en-US" dirty="0"/>
              <a:t> == </a:t>
            </a:r>
            <a:r>
              <a:rPr lang="en-US" dirty="0" err="1"/>
              <a:t>vertId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			{</a:t>
            </a:r>
          </a:p>
          <a:p>
            <a:pPr marL="0" indent="0" algn="l" rtl="0">
              <a:buNone/>
            </a:pPr>
            <a:r>
              <a:rPr lang="en-US" dirty="0"/>
              <a:t>				for (</a:t>
            </a:r>
            <a:r>
              <a:rPr lang="en-US" dirty="0" err="1"/>
              <a:t>int</a:t>
            </a:r>
            <a:r>
              <a:rPr lang="en-US" dirty="0"/>
              <a:t> j=0;j&lt;(</a:t>
            </a:r>
            <a:r>
              <a:rPr lang="en-US" dirty="0" err="1"/>
              <a:t>int</a:t>
            </a:r>
            <a:r>
              <a:rPr lang="en-US" dirty="0"/>
              <a:t>)</a:t>
            </a:r>
            <a:r>
              <a:rPr lang="en-US" dirty="0" err="1"/>
              <a:t>outs.size</a:t>
            </a:r>
            <a:r>
              <a:rPr lang="en-US" dirty="0"/>
              <a:t>();j++)</a:t>
            </a:r>
          </a:p>
          <a:p>
            <a:pPr marL="0" indent="0" algn="l" rtl="0">
              <a:buNone/>
            </a:pPr>
            <a:r>
              <a:rPr lang="en-US" dirty="0"/>
              <a:t>				{</a:t>
            </a:r>
          </a:p>
          <a:p>
            <a:pPr marL="0" indent="0" algn="l" rtl="0">
              <a:buNone/>
            </a:pPr>
            <a:r>
              <a:rPr lang="en-US" dirty="0"/>
              <a:t>				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edgeId</a:t>
            </a:r>
            <a:r>
              <a:rPr lang="en-US" dirty="0"/>
              <a:t> = outs[j];</a:t>
            </a:r>
          </a:p>
          <a:p>
            <a:pPr marL="0" indent="0" algn="l" rtl="0">
              <a:buNone/>
            </a:pPr>
            <a:r>
              <a:rPr lang="en-US" dirty="0"/>
              <a:t>					</a:t>
            </a:r>
            <a:r>
              <a:rPr lang="en-US" dirty="0" err="1"/>
              <a:t>EFNocEdge</a:t>
            </a:r>
            <a:r>
              <a:rPr lang="en-US" dirty="0"/>
              <a:t> * </a:t>
            </a:r>
            <a:r>
              <a:rPr lang="en-US" dirty="0" err="1"/>
              <a:t>pEdge</a:t>
            </a:r>
            <a:r>
              <a:rPr lang="en-US" dirty="0"/>
              <a:t> = </a:t>
            </a:r>
            <a:r>
              <a:rPr lang="en-US" dirty="0" err="1"/>
              <a:t>commGraph.GetEdge</a:t>
            </a:r>
            <a:r>
              <a:rPr lang="en-US" dirty="0"/>
              <a:t>(</a:t>
            </a:r>
            <a:r>
              <a:rPr lang="en-US" dirty="0" err="1"/>
              <a:t>edgeId</a:t>
            </a:r>
            <a:r>
              <a:rPr lang="en-US" dirty="0"/>
              <a:t>);</a:t>
            </a:r>
          </a:p>
          <a:p>
            <a:pPr marL="0" indent="0" algn="l" rtl="0">
              <a:buNone/>
            </a:pPr>
            <a:r>
              <a:rPr lang="en-US" dirty="0"/>
              <a:t>				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varNum</a:t>
            </a:r>
            <a:r>
              <a:rPr lang="en-US" dirty="0"/>
              <a:t> = </a:t>
            </a:r>
            <a:r>
              <a:rPr lang="en-US" dirty="0" err="1"/>
              <a:t>vars</a:t>
            </a:r>
            <a:r>
              <a:rPr lang="en-US" dirty="0"/>
              <a:t>-&gt;</a:t>
            </a:r>
            <a:r>
              <a:rPr lang="en-US" dirty="0" err="1"/>
              <a:t>VarToId</a:t>
            </a:r>
            <a:r>
              <a:rPr lang="en-US" dirty="0"/>
              <a:t>(</a:t>
            </a:r>
            <a:r>
              <a:rPr lang="en-US" dirty="0" err="1"/>
              <a:t>EDGE_REQ,pReq</a:t>
            </a:r>
            <a:r>
              <a:rPr lang="en-US" dirty="0"/>
              <a:t>-&gt;</a:t>
            </a:r>
            <a:r>
              <a:rPr lang="en-US" dirty="0" err="1"/>
              <a:t>GetRequestNum</a:t>
            </a:r>
            <a:r>
              <a:rPr lang="en-US" dirty="0"/>
              <a:t>(),</a:t>
            </a:r>
            <a:r>
              <a:rPr lang="en-US" dirty="0" err="1"/>
              <a:t>pEdge</a:t>
            </a:r>
            <a:r>
              <a:rPr lang="en-US" dirty="0"/>
              <a:t>-&gt;</a:t>
            </a:r>
            <a:r>
              <a:rPr lang="en-US" dirty="0" err="1"/>
              <a:t>GetFrom</a:t>
            </a:r>
            <a:r>
              <a:rPr lang="en-US" dirty="0"/>
              <a:t>(),</a:t>
            </a:r>
            <a:r>
              <a:rPr lang="en-US" dirty="0" err="1"/>
              <a:t>pEdge</a:t>
            </a:r>
            <a:r>
              <a:rPr lang="en-US" dirty="0"/>
              <a:t>-&gt;</a:t>
            </a:r>
            <a:r>
              <a:rPr lang="en-US" dirty="0" err="1"/>
              <a:t>GetTo</a:t>
            </a:r>
            <a:r>
              <a:rPr lang="en-US" dirty="0"/>
              <a:t>());</a:t>
            </a:r>
          </a:p>
          <a:p>
            <a:pPr marL="0" indent="0" algn="l" rtl="0">
              <a:buNone/>
            </a:pPr>
            <a:r>
              <a:rPr lang="en-US" dirty="0"/>
              <a:t>					indices[</a:t>
            </a:r>
            <a:r>
              <a:rPr lang="en-US" dirty="0" err="1"/>
              <a:t>nVals</a:t>
            </a:r>
            <a:r>
              <a:rPr lang="en-US" dirty="0"/>
              <a:t>] = </a:t>
            </a:r>
            <a:r>
              <a:rPr lang="en-US" dirty="0" err="1"/>
              <a:t>varNum</a:t>
            </a:r>
            <a:r>
              <a:rPr lang="en-US" dirty="0"/>
              <a:t>;</a:t>
            </a:r>
          </a:p>
          <a:p>
            <a:pPr marL="0" indent="0" algn="l" rtl="0">
              <a:buNone/>
            </a:pPr>
            <a:r>
              <a:rPr lang="en-US" dirty="0"/>
              <a:t>					values[</a:t>
            </a:r>
            <a:r>
              <a:rPr lang="en-US" dirty="0" err="1"/>
              <a:t>nVals</a:t>
            </a:r>
            <a:r>
              <a:rPr lang="en-US" dirty="0"/>
              <a:t>] = 1.0;</a:t>
            </a:r>
          </a:p>
          <a:p>
            <a:pPr marL="0" indent="0" algn="l" rtl="0">
              <a:buNone/>
            </a:pPr>
            <a:r>
              <a:rPr lang="en-US" dirty="0"/>
              <a:t>					assert(</a:t>
            </a:r>
            <a:r>
              <a:rPr lang="en-US" dirty="0" err="1"/>
              <a:t>nVals</a:t>
            </a:r>
            <a:r>
              <a:rPr lang="en-US" dirty="0"/>
              <a:t> &lt; </a:t>
            </a:r>
            <a:r>
              <a:rPr lang="en-US" dirty="0" err="1"/>
              <a:t>nVars</a:t>
            </a:r>
            <a:r>
              <a:rPr lang="en-US" dirty="0"/>
              <a:t>);</a:t>
            </a:r>
          </a:p>
          <a:p>
            <a:pPr marL="0" indent="0" algn="l" rtl="0">
              <a:buNone/>
            </a:pPr>
            <a:r>
              <a:rPr lang="en-US" dirty="0"/>
              <a:t>					</a:t>
            </a:r>
            <a:r>
              <a:rPr lang="en-US" dirty="0" err="1"/>
              <a:t>nVals</a:t>
            </a:r>
            <a:r>
              <a:rPr lang="en-US" dirty="0"/>
              <a:t>++;</a:t>
            </a:r>
          </a:p>
          <a:p>
            <a:pPr marL="0" indent="0" algn="l" rtl="0">
              <a:buNone/>
            </a:pPr>
            <a:r>
              <a:rPr lang="en-US" dirty="0"/>
              <a:t>//					</a:t>
            </a:r>
            <a:r>
              <a:rPr lang="en-US" dirty="0" err="1"/>
              <a:t>matrix.modifyCoefficient</a:t>
            </a:r>
            <a:r>
              <a:rPr lang="en-US" dirty="0"/>
              <a:t>(rowNum,varNum,1); </a:t>
            </a:r>
          </a:p>
          <a:p>
            <a:pPr marL="0" indent="0" algn="l" rtl="0">
              <a:buNone/>
            </a:pPr>
            <a:r>
              <a:rPr lang="en-US" dirty="0"/>
              <a:t>				}</a:t>
            </a:r>
          </a:p>
          <a:p>
            <a:pPr marL="0" indent="0" algn="l" rtl="0">
              <a:buNone/>
            </a:pPr>
            <a:r>
              <a:rPr lang="en-US" dirty="0"/>
              <a:t>				</a:t>
            </a:r>
            <a:r>
              <a:rPr lang="en-US" dirty="0" err="1"/>
              <a:t>rowlb</a:t>
            </a:r>
            <a:r>
              <a:rPr lang="en-US" dirty="0"/>
              <a:t>[</a:t>
            </a:r>
            <a:r>
              <a:rPr lang="en-US" dirty="0" err="1"/>
              <a:t>rowNum</a:t>
            </a:r>
            <a:r>
              <a:rPr lang="en-US" dirty="0"/>
              <a:t>] = demand;</a:t>
            </a:r>
          </a:p>
          <a:p>
            <a:pPr marL="0" indent="0" algn="l" rtl="0">
              <a:buNone/>
            </a:pPr>
            <a:r>
              <a:rPr lang="en-US" dirty="0"/>
              <a:t>				</a:t>
            </a:r>
            <a:r>
              <a:rPr lang="en-US" dirty="0" err="1"/>
              <a:t>rowub</a:t>
            </a:r>
            <a:r>
              <a:rPr lang="en-US" dirty="0"/>
              <a:t>[</a:t>
            </a:r>
            <a:r>
              <a:rPr lang="en-US" dirty="0" err="1"/>
              <a:t>rowNum</a:t>
            </a:r>
            <a:r>
              <a:rPr lang="en-US" dirty="0"/>
              <a:t>] = demand;</a:t>
            </a:r>
          </a:p>
          <a:p>
            <a:pPr marL="0" indent="0" algn="l" rtl="0">
              <a:buNone/>
            </a:pPr>
            <a:r>
              <a:rPr lang="en-US" dirty="0"/>
              <a:t>				//</a:t>
            </a:r>
            <a:r>
              <a:rPr lang="en-US" dirty="0" err="1"/>
              <a:t>cout</a:t>
            </a:r>
            <a:r>
              <a:rPr lang="en-US" dirty="0"/>
              <a:t> &lt;&lt; "Row " &lt;&lt; </a:t>
            </a:r>
            <a:r>
              <a:rPr lang="en-US" dirty="0" err="1"/>
              <a:t>rowNum</a:t>
            </a:r>
            <a:r>
              <a:rPr lang="en-US" dirty="0"/>
              <a:t> &lt;&lt; " </a:t>
            </a:r>
            <a:r>
              <a:rPr lang="en-US" dirty="0" err="1"/>
              <a:t>nConstraints</a:t>
            </a:r>
            <a:r>
              <a:rPr lang="en-US" dirty="0"/>
              <a:t> " &lt;&lt; </a:t>
            </a:r>
            <a:r>
              <a:rPr lang="en-US" dirty="0" err="1"/>
              <a:t>nConstraints</a:t>
            </a:r>
            <a:r>
              <a:rPr lang="en-US" dirty="0"/>
              <a:t> &lt;&lt;"\n";</a:t>
            </a:r>
          </a:p>
          <a:p>
            <a:pPr marL="0" indent="0" algn="l" rtl="0">
              <a:buNone/>
            </a:pPr>
            <a:r>
              <a:rPr lang="en-US" dirty="0"/>
              <a:t>				assert(</a:t>
            </a:r>
            <a:r>
              <a:rPr lang="en-US" dirty="0" err="1"/>
              <a:t>rowNum</a:t>
            </a:r>
            <a:r>
              <a:rPr lang="en-US" dirty="0"/>
              <a:t> &lt; </a:t>
            </a:r>
            <a:r>
              <a:rPr lang="en-US" dirty="0" err="1"/>
              <a:t>nConstraints</a:t>
            </a:r>
            <a:r>
              <a:rPr lang="en-US" dirty="0"/>
              <a:t>);</a:t>
            </a:r>
          </a:p>
          <a:p>
            <a:pPr marL="0" indent="0" algn="l" rtl="0">
              <a:buNone/>
            </a:pPr>
            <a:r>
              <a:rPr lang="en-US" dirty="0"/>
              <a:t>#</a:t>
            </a:r>
            <a:r>
              <a:rPr lang="en-US" dirty="0" err="1"/>
              <a:t>ifdef</a:t>
            </a:r>
            <a:r>
              <a:rPr lang="en-US" dirty="0"/>
              <a:t> USE_MATRIX_MODEL</a:t>
            </a:r>
          </a:p>
          <a:p>
            <a:pPr marL="0" indent="0" algn="l" rtl="0">
              <a:buNone/>
            </a:pPr>
            <a:r>
              <a:rPr lang="en-US" dirty="0"/>
              <a:t>				</a:t>
            </a:r>
            <a:r>
              <a:rPr lang="en-US" dirty="0" err="1"/>
              <a:t>coinModel.addRow</a:t>
            </a:r>
            <a:r>
              <a:rPr lang="en-US" dirty="0"/>
              <a:t>(</a:t>
            </a:r>
            <a:r>
              <a:rPr lang="en-US" dirty="0" err="1"/>
              <a:t>nVals</a:t>
            </a:r>
            <a:r>
              <a:rPr lang="en-US" dirty="0"/>
              <a:t>, indices, values);</a:t>
            </a:r>
          </a:p>
          <a:p>
            <a:pPr marL="0" indent="0" algn="l" rtl="0">
              <a:buNone/>
            </a:pPr>
            <a:r>
              <a:rPr lang="en-US" dirty="0"/>
              <a:t>#else</a:t>
            </a:r>
          </a:p>
          <a:p>
            <a:pPr marL="0" indent="0" algn="l" rtl="0">
              <a:buNone/>
            </a:pPr>
            <a:r>
              <a:rPr lang="en-US" dirty="0"/>
              <a:t>				</a:t>
            </a:r>
            <a:r>
              <a:rPr lang="en-US" dirty="0" err="1"/>
              <a:t>matrix.appendRow</a:t>
            </a:r>
            <a:r>
              <a:rPr lang="en-US" dirty="0"/>
              <a:t>(</a:t>
            </a:r>
            <a:r>
              <a:rPr lang="en-US" dirty="0" err="1"/>
              <a:t>nVals</a:t>
            </a:r>
            <a:r>
              <a:rPr lang="en-US" dirty="0"/>
              <a:t>, indices, values);</a:t>
            </a:r>
          </a:p>
          <a:p>
            <a:pPr marL="0" indent="0" algn="l" rtl="0">
              <a:buNone/>
            </a:pPr>
            <a:r>
              <a:rPr lang="en-US" dirty="0"/>
              <a:t>#</a:t>
            </a:r>
            <a:r>
              <a:rPr lang="en-US" dirty="0" err="1"/>
              <a:t>endif</a:t>
            </a:r>
            <a:endParaRPr lang="en-US" dirty="0"/>
          </a:p>
          <a:p>
            <a:pPr marL="0" indent="0" algn="l" rtl="0">
              <a:buNone/>
            </a:pPr>
            <a:r>
              <a:rPr lang="en-US" dirty="0"/>
              <a:t>				</a:t>
            </a:r>
            <a:r>
              <a:rPr lang="en-US" dirty="0" err="1"/>
              <a:t>rowNum</a:t>
            </a:r>
            <a:r>
              <a:rPr lang="en-US" dirty="0"/>
              <a:t>++;</a:t>
            </a:r>
          </a:p>
          <a:p>
            <a:pPr marL="0" indent="0" algn="l" rtl="0">
              <a:buNone/>
            </a:pPr>
            <a:r>
              <a:rPr lang="en-US" dirty="0"/>
              <a:t>			}</a:t>
            </a:r>
          </a:p>
          <a:p>
            <a:pPr marL="0" indent="0" algn="l" rtl="0">
              <a:buNone/>
            </a:pPr>
            <a:r>
              <a:rPr lang="en-US" dirty="0"/>
              <a:t>		}</a:t>
            </a:r>
          </a:p>
          <a:p>
            <a:pPr marL="0" indent="0" algn="l" rtl="0">
              <a:buNone/>
            </a:pPr>
            <a:r>
              <a:rPr lang="en-US" dirty="0"/>
              <a:t>	}</a:t>
            </a:r>
          </a:p>
          <a:p>
            <a:pPr marL="0" indent="0" algn="l" rtl="0">
              <a:buNone/>
            </a:pPr>
            <a:r>
              <a:rPr lang="en-US" dirty="0"/>
              <a:t>	delete [] values;</a:t>
            </a:r>
          </a:p>
          <a:p>
            <a:pPr marL="0" indent="0" algn="l" rtl="0">
              <a:buNone/>
            </a:pPr>
            <a:r>
              <a:rPr lang="en-US" dirty="0"/>
              <a:t>	delete [] indices;</a:t>
            </a:r>
          </a:p>
          <a:p>
            <a:pPr marL="0" indent="0" algn="l" rtl="0">
              <a:buNone/>
            </a:pPr>
            <a:r>
              <a:rPr lang="en-US" dirty="0"/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796070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165</Words>
  <Application>Microsoft Office PowerPoint</Application>
  <PresentationFormat>On-screen Show (4:3)</PresentationFormat>
  <Paragraphs>366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Training</vt:lpstr>
      <vt:lpstr>Generate Graph Based on Topology</vt:lpstr>
      <vt:lpstr>Generate Graph: Example clos</vt:lpstr>
      <vt:lpstr>Simulator adaptation</vt:lpstr>
      <vt:lpstr>Mesh 8x8</vt:lpstr>
      <vt:lpstr>KaryNFly </vt:lpstr>
      <vt:lpstr>Algorithm routing</vt:lpstr>
      <vt:lpstr>Decompose Flow</vt:lpstr>
      <vt:lpstr>Compute paths using linear program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2015-02-04T00:32:08Z</dcterms:created>
  <dcterms:modified xsi:type="dcterms:W3CDTF">2015-02-04T01:02:42Z</dcterms:modified>
</cp:coreProperties>
</file>