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1" r:id="rId1"/>
  </p:sldMasterIdLst>
  <p:notesMasterIdLst>
    <p:notesMasterId r:id="rId7"/>
  </p:notesMasterIdLst>
  <p:sldIdLst>
    <p:sldId id="277" r:id="rId2"/>
    <p:sldId id="278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he-IL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FF33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99" autoAdjust="0"/>
    <p:restoredTop sz="94636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opp4\samples\MiXiM\examples\AdHocWiFi\results\q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tx>
        <c:rich>
          <a:bodyPr/>
          <a:lstStyle/>
          <a:p>
            <a:pPr>
              <a:defRPr/>
            </a:pPr>
            <a:r>
              <a:rPr lang="en-US"/>
              <a:t>Throughput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'q1'!$E$35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rgbClr val="CC0000"/>
            </a:solidFill>
          </c:spPr>
          <c:val>
            <c:numRef>
              <c:f>'q1'!$E$36:$E$39</c:f>
              <c:numCache>
                <c:formatCode>General</c:formatCode>
                <c:ptCount val="4"/>
                <c:pt idx="0">
                  <c:v>802857.14285714284</c:v>
                </c:pt>
                <c:pt idx="1">
                  <c:v>798285.71428571432</c:v>
                </c:pt>
                <c:pt idx="2">
                  <c:v>800000</c:v>
                </c:pt>
                <c:pt idx="3">
                  <c:v>796689.6551724138</c:v>
                </c:pt>
              </c:numCache>
            </c:numRef>
          </c:val>
        </c:ser>
        <c:ser>
          <c:idx val="1"/>
          <c:order val="1"/>
          <c:tx>
            <c:strRef>
              <c:f>'q1'!$F$35</c:f>
              <c:strCache>
                <c:ptCount val="1"/>
                <c:pt idx="0">
                  <c:v>Requirement</c:v>
                </c:pt>
              </c:strCache>
            </c:strRef>
          </c:tx>
          <c:spPr>
            <a:solidFill>
              <a:srgbClr val="92D050"/>
            </a:solidFill>
          </c:spPr>
          <c:val>
            <c:numRef>
              <c:f>'q1'!$F$36:$F$39</c:f>
              <c:numCache>
                <c:formatCode>General</c:formatCode>
                <c:ptCount val="4"/>
                <c:pt idx="0">
                  <c:v>1000000</c:v>
                </c:pt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</c:numCache>
            </c:numRef>
          </c:val>
        </c:ser>
        <c:axId val="69977600"/>
        <c:axId val="69984640"/>
      </c:barChart>
      <c:catAx>
        <c:axId val="699776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Stream number</a:t>
                </a:r>
              </a:p>
            </c:rich>
          </c:tx>
          <c:layout/>
        </c:title>
        <c:tickLblPos val="nextTo"/>
        <c:crossAx val="69984640"/>
        <c:crosses val="autoZero"/>
        <c:auto val="1"/>
        <c:lblAlgn val="ctr"/>
        <c:lblOffset val="100"/>
      </c:catAx>
      <c:valAx>
        <c:axId val="699846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[bits/sec]</a:t>
                </a:r>
              </a:p>
            </c:rich>
          </c:tx>
          <c:layout/>
        </c:title>
        <c:numFmt formatCode="General" sourceLinked="1"/>
        <c:tickLblPos val="nextTo"/>
        <c:crossAx val="699776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tx>
        <c:rich>
          <a:bodyPr/>
          <a:lstStyle/>
          <a:p>
            <a:pPr>
              <a:defRPr/>
            </a:pPr>
            <a:r>
              <a:rPr lang="en-US"/>
              <a:t>Total throughput</a:t>
            </a:r>
          </a:p>
        </c:rich>
      </c:tx>
      <c:layout/>
      <c:overlay val="1"/>
    </c:title>
    <c:plotArea>
      <c:layout/>
      <c:barChart>
        <c:barDir val="col"/>
        <c:grouping val="clustered"/>
        <c:ser>
          <c:idx val="0"/>
          <c:order val="0"/>
          <c:tx>
            <c:strRef>
              <c:f>'q1'!$E$35:$F$35</c:f>
              <c:strCache>
                <c:ptCount val="1"/>
                <c:pt idx="0">
                  <c:v>Throughput Requirement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[1]q1!$N$34:$O$34</c:f>
              <c:strCache>
                <c:ptCount val="2"/>
                <c:pt idx="0">
                  <c:v>Throughput</c:v>
                </c:pt>
                <c:pt idx="1">
                  <c:v>Requirement</c:v>
                </c:pt>
              </c:strCache>
            </c:strRef>
          </c:cat>
          <c:val>
            <c:numRef>
              <c:f>'q1'!$E$40:$F$40</c:f>
              <c:numCache>
                <c:formatCode>General</c:formatCode>
                <c:ptCount val="2"/>
                <c:pt idx="0">
                  <c:v>3197832.512315271</c:v>
                </c:pt>
                <c:pt idx="1">
                  <c:v>4000000</c:v>
                </c:pt>
              </c:numCache>
            </c:numRef>
          </c:val>
        </c:ser>
        <c:axId val="84895232"/>
        <c:axId val="85578496"/>
      </c:barChart>
      <c:catAx>
        <c:axId val="84895232"/>
        <c:scaling>
          <c:orientation val="minMax"/>
        </c:scaling>
        <c:axPos val="b"/>
        <c:tickLblPos val="nextTo"/>
        <c:crossAx val="85578496"/>
        <c:crosses val="autoZero"/>
        <c:auto val="1"/>
        <c:lblAlgn val="ctr"/>
        <c:lblOffset val="100"/>
      </c:catAx>
      <c:valAx>
        <c:axId val="855784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[bits/sec]</a:t>
                </a:r>
              </a:p>
            </c:rich>
          </c:tx>
          <c:layout/>
        </c:title>
        <c:numFmt formatCode="General" sourceLinked="1"/>
        <c:tickLblPos val="nextTo"/>
        <c:crossAx val="8489523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'q1'!$AF$1</c:f>
              <c:strCache>
                <c:ptCount val="1"/>
                <c:pt idx="0">
                  <c:v>End to end Stream #2</c:v>
                </c:pt>
              </c:strCache>
            </c:strRef>
          </c:tx>
          <c:spPr>
            <a:ln>
              <a:noFill/>
            </a:ln>
          </c:spPr>
          <c:marker>
            <c:spPr>
              <a:solidFill>
                <a:srgbClr val="0070C0"/>
              </a:solidFill>
            </c:spPr>
          </c:marker>
          <c:val>
            <c:numRef>
              <c:f>'q1'!$AF$2:$AF$62</c:f>
              <c:numCache>
                <c:formatCode>General</c:formatCode>
                <c:ptCount val="61"/>
                <c:pt idx="0">
                  <c:v>0.89078000000000002</c:v>
                </c:pt>
                <c:pt idx="1">
                  <c:v>0.88875199999999999</c:v>
                </c:pt>
                <c:pt idx="2">
                  <c:v>0.88592400000000004</c:v>
                </c:pt>
                <c:pt idx="3">
                  <c:v>0.88325600000000004</c:v>
                </c:pt>
                <c:pt idx="4">
                  <c:v>0.88074799999999998</c:v>
                </c:pt>
                <c:pt idx="5">
                  <c:v>0.87866</c:v>
                </c:pt>
                <c:pt idx="6">
                  <c:v>0.87579200000000001</c:v>
                </c:pt>
                <c:pt idx="7">
                  <c:v>0.87346400000000002</c:v>
                </c:pt>
                <c:pt idx="8">
                  <c:v>0.87143599999999999</c:v>
                </c:pt>
                <c:pt idx="9">
                  <c:v>0.86870800000000004</c:v>
                </c:pt>
                <c:pt idx="10">
                  <c:v>0.86658000000000002</c:v>
                </c:pt>
                <c:pt idx="11">
                  <c:v>0.86417200000000005</c:v>
                </c:pt>
                <c:pt idx="12">
                  <c:v>0.86174399999999995</c:v>
                </c:pt>
                <c:pt idx="13">
                  <c:v>0.859236</c:v>
                </c:pt>
                <c:pt idx="14">
                  <c:v>0.85676799999999997</c:v>
                </c:pt>
                <c:pt idx="15">
                  <c:v>0.85455999999999999</c:v>
                </c:pt>
                <c:pt idx="16">
                  <c:v>0.85197199999999995</c:v>
                </c:pt>
                <c:pt idx="17">
                  <c:v>0.84960400000000003</c:v>
                </c:pt>
                <c:pt idx="18">
                  <c:v>0.84709599999999996</c:v>
                </c:pt>
                <c:pt idx="19">
                  <c:v>0.84486799999999995</c:v>
                </c:pt>
                <c:pt idx="20">
                  <c:v>0.84250000000000003</c:v>
                </c:pt>
                <c:pt idx="21">
                  <c:v>0.84007200000000004</c:v>
                </c:pt>
                <c:pt idx="22">
                  <c:v>0.83780399999999999</c:v>
                </c:pt>
                <c:pt idx="23">
                  <c:v>0.83515600000000001</c:v>
                </c:pt>
                <c:pt idx="24">
                  <c:v>0.83282800000000001</c:v>
                </c:pt>
                <c:pt idx="25">
                  <c:v>0.83079999999999998</c:v>
                </c:pt>
                <c:pt idx="26">
                  <c:v>0.82849200000000001</c:v>
                </c:pt>
                <c:pt idx="27">
                  <c:v>0.82602399999999998</c:v>
                </c:pt>
                <c:pt idx="28">
                  <c:v>0.82317600000000002</c:v>
                </c:pt>
                <c:pt idx="29">
                  <c:v>0.820488</c:v>
                </c:pt>
                <c:pt idx="30">
                  <c:v>0.81835999999999998</c:v>
                </c:pt>
                <c:pt idx="31">
                  <c:v>0.81555200000000005</c:v>
                </c:pt>
                <c:pt idx="32">
                  <c:v>0.81344399999999994</c:v>
                </c:pt>
                <c:pt idx="33">
                  <c:v>0.81043600000000005</c:v>
                </c:pt>
                <c:pt idx="34">
                  <c:v>0.80782799999999999</c:v>
                </c:pt>
                <c:pt idx="35">
                  <c:v>0.80537999999999998</c:v>
                </c:pt>
                <c:pt idx="36">
                  <c:v>0.80331200000000003</c:v>
                </c:pt>
                <c:pt idx="37">
                  <c:v>0.80060399999999998</c:v>
                </c:pt>
                <c:pt idx="38">
                  <c:v>0.79821600000000004</c:v>
                </c:pt>
                <c:pt idx="39">
                  <c:v>0.79534800000000005</c:v>
                </c:pt>
                <c:pt idx="40">
                  <c:v>0.79244000000000003</c:v>
                </c:pt>
                <c:pt idx="41">
                  <c:v>0.789412</c:v>
                </c:pt>
                <c:pt idx="42">
                  <c:v>0.78740399999999999</c:v>
                </c:pt>
                <c:pt idx="43">
                  <c:v>0.78503599999999996</c:v>
                </c:pt>
                <c:pt idx="44">
                  <c:v>0.78214799999999995</c:v>
                </c:pt>
                <c:pt idx="45">
                  <c:v>0.77964</c:v>
                </c:pt>
                <c:pt idx="46">
                  <c:v>0.77701200000000004</c:v>
                </c:pt>
                <c:pt idx="47">
                  <c:v>0.77412400000000003</c:v>
                </c:pt>
                <c:pt idx="48">
                  <c:v>0.77169600000000005</c:v>
                </c:pt>
                <c:pt idx="49">
                  <c:v>0.76960799999999996</c:v>
                </c:pt>
                <c:pt idx="50">
                  <c:v>1.71634</c:v>
                </c:pt>
                <c:pt idx="51">
                  <c:v>1.7143699999999999</c:v>
                </c:pt>
                <c:pt idx="52">
                  <c:v>1.7117</c:v>
                </c:pt>
                <c:pt idx="53">
                  <c:v>1.7094</c:v>
                </c:pt>
                <c:pt idx="54">
                  <c:v>1.7073499999999999</c:v>
                </c:pt>
                <c:pt idx="55">
                  <c:v>1.70506</c:v>
                </c:pt>
                <c:pt idx="56">
                  <c:v>1.7026300000000001</c:v>
                </c:pt>
                <c:pt idx="57">
                  <c:v>1.70004</c:v>
                </c:pt>
                <c:pt idx="58">
                  <c:v>1.69764</c:v>
                </c:pt>
                <c:pt idx="59">
                  <c:v>1.6954100000000001</c:v>
                </c:pt>
                <c:pt idx="60">
                  <c:v>1.6928000000000001</c:v>
                </c:pt>
              </c:numCache>
            </c:numRef>
          </c:val>
        </c:ser>
        <c:marker val="1"/>
        <c:axId val="84468480"/>
        <c:axId val="84523648"/>
      </c:lineChart>
      <c:catAx>
        <c:axId val="84468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ID</a:t>
                </a:r>
              </a:p>
            </c:rich>
          </c:tx>
          <c:layout/>
        </c:title>
        <c:tickLblPos val="nextTo"/>
        <c:crossAx val="84523648"/>
        <c:crosses val="autoZero"/>
        <c:auto val="1"/>
        <c:lblAlgn val="ctr"/>
        <c:lblOffset val="100"/>
        <c:tickLblSkip val="10"/>
      </c:catAx>
      <c:valAx>
        <c:axId val="84523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</c:title>
        <c:numFmt formatCode="General" sourceLinked="1"/>
        <c:tickLblPos val="nextTo"/>
        <c:crossAx val="8446848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tx>
        <c:rich>
          <a:bodyPr/>
          <a:lstStyle/>
          <a:p>
            <a:pPr>
              <a:defRPr/>
            </a:pPr>
            <a:r>
              <a:rPr lang="en-US"/>
              <a:t>Queue</a:t>
            </a:r>
            <a:r>
              <a:rPr lang="en-US" baseline="0"/>
              <a:t> length per message and time</a:t>
            </a:r>
            <a:endParaRPr lang="en-US"/>
          </a:p>
        </c:rich>
      </c:tx>
      <c:layout>
        <c:manualLayout>
          <c:xMode val="edge"/>
          <c:yMode val="edge"/>
          <c:x val="0.2740470672677417"/>
          <c:y val="1.969057665260197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'q1'!$C$1</c:f>
              <c:strCache>
                <c:ptCount val="1"/>
                <c:pt idx="0">
                  <c:v>Node 4 stream #1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'q1'!$C$2:$C$31</c:f>
              <c:numCache>
                <c:formatCode>General</c:formatCode>
                <c:ptCount val="30"/>
                <c:pt idx="1">
                  <c:v>0</c:v>
                </c:pt>
                <c:pt idx="2">
                  <c:v>3</c:v>
                </c:pt>
                <c:pt idx="3">
                  <c:v>9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13</c:v>
                </c:pt>
                <c:pt idx="8">
                  <c:v>9</c:v>
                </c:pt>
                <c:pt idx="9">
                  <c:v>9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11</c:v>
                </c:pt>
                <c:pt idx="14">
                  <c:v>8</c:v>
                </c:pt>
                <c:pt idx="15">
                  <c:v>12</c:v>
                </c:pt>
                <c:pt idx="16">
                  <c:v>11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3</c:v>
                </c:pt>
                <c:pt idx="21">
                  <c:v>5</c:v>
                </c:pt>
                <c:pt idx="22">
                  <c:v>3</c:v>
                </c:pt>
                <c:pt idx="23">
                  <c:v>5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5</c:v>
                </c:pt>
              </c:numCache>
            </c:numRef>
          </c:val>
        </c:ser>
        <c:ser>
          <c:idx val="1"/>
          <c:order val="1"/>
          <c:tx>
            <c:strRef>
              <c:f>'q1'!$F$1</c:f>
              <c:strCache>
                <c:ptCount val="1"/>
                <c:pt idx="0">
                  <c:v>Node 4 stream #2</c:v>
                </c:pt>
              </c:strCache>
            </c:strRef>
          </c:tx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'q1'!$F$2:$F$31</c:f>
              <c:numCache>
                <c:formatCode>General</c:formatCode>
                <c:ptCount val="30"/>
                <c:pt idx="1">
                  <c:v>61</c:v>
                </c:pt>
                <c:pt idx="2">
                  <c:v>72</c:v>
                </c:pt>
                <c:pt idx="3">
                  <c:v>73</c:v>
                </c:pt>
                <c:pt idx="4">
                  <c:v>73</c:v>
                </c:pt>
                <c:pt idx="5">
                  <c:v>71</c:v>
                </c:pt>
                <c:pt idx="6">
                  <c:v>70</c:v>
                </c:pt>
                <c:pt idx="7">
                  <c:v>72</c:v>
                </c:pt>
                <c:pt idx="8">
                  <c:v>70</c:v>
                </c:pt>
                <c:pt idx="9">
                  <c:v>71</c:v>
                </c:pt>
                <c:pt idx="10">
                  <c:v>73</c:v>
                </c:pt>
                <c:pt idx="11">
                  <c:v>72</c:v>
                </c:pt>
                <c:pt idx="12">
                  <c:v>71</c:v>
                </c:pt>
                <c:pt idx="13">
                  <c:v>73</c:v>
                </c:pt>
                <c:pt idx="14">
                  <c:v>72</c:v>
                </c:pt>
                <c:pt idx="15">
                  <c:v>74</c:v>
                </c:pt>
                <c:pt idx="16">
                  <c:v>72</c:v>
                </c:pt>
                <c:pt idx="17">
                  <c:v>73</c:v>
                </c:pt>
                <c:pt idx="18">
                  <c:v>75</c:v>
                </c:pt>
                <c:pt idx="19">
                  <c:v>72</c:v>
                </c:pt>
                <c:pt idx="20">
                  <c:v>71</c:v>
                </c:pt>
                <c:pt idx="21">
                  <c:v>71</c:v>
                </c:pt>
                <c:pt idx="22">
                  <c:v>72</c:v>
                </c:pt>
                <c:pt idx="23">
                  <c:v>74</c:v>
                </c:pt>
                <c:pt idx="24">
                  <c:v>72</c:v>
                </c:pt>
                <c:pt idx="25">
                  <c:v>73</c:v>
                </c:pt>
                <c:pt idx="26">
                  <c:v>71</c:v>
                </c:pt>
                <c:pt idx="27">
                  <c:v>72</c:v>
                </c:pt>
                <c:pt idx="28">
                  <c:v>70</c:v>
                </c:pt>
                <c:pt idx="29">
                  <c:v>74</c:v>
                </c:pt>
              </c:numCache>
            </c:numRef>
          </c:val>
        </c:ser>
        <c:ser>
          <c:idx val="2"/>
          <c:order val="2"/>
          <c:tx>
            <c:strRef>
              <c:f>'q1'!$I$1</c:f>
              <c:strCache>
                <c:ptCount val="1"/>
                <c:pt idx="0">
                  <c:v>Node 5 stream #3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'q1'!$I$2:$I$31</c:f>
              <c:numCache>
                <c:formatCode>General</c:formatCode>
                <c:ptCount val="30"/>
                <c:pt idx="1">
                  <c:v>49</c:v>
                </c:pt>
                <c:pt idx="2">
                  <c:v>51</c:v>
                </c:pt>
                <c:pt idx="3">
                  <c:v>50</c:v>
                </c:pt>
                <c:pt idx="4">
                  <c:v>49</c:v>
                </c:pt>
                <c:pt idx="5">
                  <c:v>46</c:v>
                </c:pt>
                <c:pt idx="6">
                  <c:v>47</c:v>
                </c:pt>
                <c:pt idx="7">
                  <c:v>53</c:v>
                </c:pt>
                <c:pt idx="8">
                  <c:v>47</c:v>
                </c:pt>
                <c:pt idx="9">
                  <c:v>51</c:v>
                </c:pt>
                <c:pt idx="10">
                  <c:v>51</c:v>
                </c:pt>
                <c:pt idx="11">
                  <c:v>51</c:v>
                </c:pt>
                <c:pt idx="12">
                  <c:v>50</c:v>
                </c:pt>
                <c:pt idx="13">
                  <c:v>51</c:v>
                </c:pt>
                <c:pt idx="14">
                  <c:v>51</c:v>
                </c:pt>
                <c:pt idx="15">
                  <c:v>49</c:v>
                </c:pt>
                <c:pt idx="16">
                  <c:v>51</c:v>
                </c:pt>
                <c:pt idx="17">
                  <c:v>50</c:v>
                </c:pt>
                <c:pt idx="18">
                  <c:v>51</c:v>
                </c:pt>
                <c:pt idx="19">
                  <c:v>49</c:v>
                </c:pt>
                <c:pt idx="20">
                  <c:v>50</c:v>
                </c:pt>
                <c:pt idx="21">
                  <c:v>51</c:v>
                </c:pt>
                <c:pt idx="22">
                  <c:v>51</c:v>
                </c:pt>
                <c:pt idx="23">
                  <c:v>50</c:v>
                </c:pt>
                <c:pt idx="24">
                  <c:v>52</c:v>
                </c:pt>
                <c:pt idx="25">
                  <c:v>47</c:v>
                </c:pt>
                <c:pt idx="26">
                  <c:v>52</c:v>
                </c:pt>
                <c:pt idx="27">
                  <c:v>50</c:v>
                </c:pt>
                <c:pt idx="28">
                  <c:v>50</c:v>
                </c:pt>
                <c:pt idx="2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'q1'!$O$1</c:f>
              <c:strCache>
                <c:ptCount val="1"/>
                <c:pt idx="0">
                  <c:v>Node 10 stream #3</c:v>
                </c:pt>
              </c:strCache>
            </c:strRef>
          </c:tx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'q1'!$O$2:$O$31</c:f>
              <c:numCache>
                <c:formatCode>General</c:formatCode>
                <c:ptCount val="30"/>
                <c:pt idx="1">
                  <c:v>12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27</c:v>
                </c:pt>
                <c:pt idx="6">
                  <c:v>26</c:v>
                </c:pt>
                <c:pt idx="7">
                  <c:v>20</c:v>
                </c:pt>
                <c:pt idx="8">
                  <c:v>26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24</c:v>
                </c:pt>
                <c:pt idx="16">
                  <c:v>22</c:v>
                </c:pt>
                <c:pt idx="17">
                  <c:v>23</c:v>
                </c:pt>
                <c:pt idx="18">
                  <c:v>22</c:v>
                </c:pt>
                <c:pt idx="19">
                  <c:v>24</c:v>
                </c:pt>
                <c:pt idx="20">
                  <c:v>23</c:v>
                </c:pt>
                <c:pt idx="21">
                  <c:v>22</c:v>
                </c:pt>
                <c:pt idx="22">
                  <c:v>22</c:v>
                </c:pt>
                <c:pt idx="23">
                  <c:v>23</c:v>
                </c:pt>
                <c:pt idx="24">
                  <c:v>21</c:v>
                </c:pt>
                <c:pt idx="25">
                  <c:v>26</c:v>
                </c:pt>
                <c:pt idx="26">
                  <c:v>21</c:v>
                </c:pt>
                <c:pt idx="27">
                  <c:v>23</c:v>
                </c:pt>
                <c:pt idx="28">
                  <c:v>23</c:v>
                </c:pt>
                <c:pt idx="29">
                  <c:v>20</c:v>
                </c:pt>
              </c:numCache>
            </c:numRef>
          </c:val>
        </c:ser>
        <c:marker val="1"/>
        <c:axId val="84896768"/>
        <c:axId val="109155072"/>
      </c:lineChart>
      <c:catAx>
        <c:axId val="84896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</c:title>
        <c:numFmt formatCode="General" sourceLinked="1"/>
        <c:tickLblPos val="nextTo"/>
        <c:crossAx val="109155072"/>
        <c:crosses val="autoZero"/>
        <c:auto val="1"/>
        <c:lblAlgn val="ctr"/>
        <c:lblOffset val="100"/>
        <c:tickLblSkip val="5"/>
      </c:catAx>
      <c:valAx>
        <c:axId val="109155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[#messages]</a:t>
                </a:r>
              </a:p>
            </c:rich>
          </c:tx>
          <c:layout/>
        </c:title>
        <c:numFmt formatCode="General" sourceLinked="1"/>
        <c:tickLblPos val="nextTo"/>
        <c:crossAx val="848967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'q1'!$H$34</c:f>
              <c:strCache>
                <c:ptCount val="1"/>
                <c:pt idx="0">
                  <c:v>Queue length Node 4</c:v>
                </c:pt>
              </c:strCache>
            </c:strRef>
          </c:tx>
          <c:spPr>
            <a:ln>
              <a:solidFill>
                <a:srgbClr val="CC0000"/>
              </a:solidFill>
            </a:ln>
          </c:spPr>
          <c:marker>
            <c:spPr>
              <a:solidFill>
                <a:srgbClr val="CC0000"/>
              </a:solidFill>
            </c:spPr>
          </c:marker>
          <c:cat>
            <c:numRef>
              <c:f>'q1'!$A$2:$A$31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</c:numCache>
            </c:numRef>
          </c:cat>
          <c:val>
            <c:numRef>
              <c:f>'q1'!$H$35:$H$63</c:f>
              <c:numCache>
                <c:formatCode>General</c:formatCode>
                <c:ptCount val="29"/>
                <c:pt idx="0">
                  <c:v>61</c:v>
                </c:pt>
                <c:pt idx="1">
                  <c:v>75</c:v>
                </c:pt>
                <c:pt idx="2">
                  <c:v>82</c:v>
                </c:pt>
                <c:pt idx="3">
                  <c:v>85</c:v>
                </c:pt>
                <c:pt idx="4">
                  <c:v>83</c:v>
                </c:pt>
                <c:pt idx="5">
                  <c:v>81</c:v>
                </c:pt>
                <c:pt idx="6">
                  <c:v>85</c:v>
                </c:pt>
                <c:pt idx="7">
                  <c:v>79</c:v>
                </c:pt>
                <c:pt idx="8">
                  <c:v>80</c:v>
                </c:pt>
                <c:pt idx="9">
                  <c:v>84</c:v>
                </c:pt>
                <c:pt idx="10">
                  <c:v>80</c:v>
                </c:pt>
                <c:pt idx="11">
                  <c:v>79</c:v>
                </c:pt>
                <c:pt idx="12">
                  <c:v>84</c:v>
                </c:pt>
                <c:pt idx="13">
                  <c:v>80</c:v>
                </c:pt>
                <c:pt idx="14">
                  <c:v>86</c:v>
                </c:pt>
                <c:pt idx="15">
                  <c:v>83</c:v>
                </c:pt>
                <c:pt idx="16">
                  <c:v>83</c:v>
                </c:pt>
                <c:pt idx="17">
                  <c:v>86</c:v>
                </c:pt>
                <c:pt idx="18">
                  <c:v>82</c:v>
                </c:pt>
                <c:pt idx="19">
                  <c:v>74</c:v>
                </c:pt>
                <c:pt idx="20">
                  <c:v>76</c:v>
                </c:pt>
                <c:pt idx="21">
                  <c:v>75</c:v>
                </c:pt>
                <c:pt idx="22">
                  <c:v>79</c:v>
                </c:pt>
                <c:pt idx="23">
                  <c:v>75</c:v>
                </c:pt>
                <c:pt idx="24">
                  <c:v>73</c:v>
                </c:pt>
                <c:pt idx="25">
                  <c:v>71</c:v>
                </c:pt>
                <c:pt idx="26">
                  <c:v>74</c:v>
                </c:pt>
                <c:pt idx="27">
                  <c:v>73</c:v>
                </c:pt>
                <c:pt idx="28">
                  <c:v>79</c:v>
                </c:pt>
              </c:numCache>
            </c:numRef>
          </c:val>
        </c:ser>
        <c:marker val="1"/>
        <c:axId val="69940736"/>
        <c:axId val="69942656"/>
      </c:lineChart>
      <c:catAx>
        <c:axId val="699407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[sec]</a:t>
                </a:r>
              </a:p>
            </c:rich>
          </c:tx>
          <c:layout/>
        </c:title>
        <c:numFmt formatCode="General" sourceLinked="1"/>
        <c:tickLblPos val="nextTo"/>
        <c:crossAx val="69942656"/>
        <c:crosses val="autoZero"/>
        <c:auto val="1"/>
        <c:lblAlgn val="ctr"/>
        <c:lblOffset val="100"/>
        <c:tickLblSkip val="5"/>
      </c:catAx>
      <c:valAx>
        <c:axId val="699426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[#messages]</a:t>
                </a:r>
              </a:p>
            </c:rich>
          </c:tx>
          <c:layout/>
        </c:title>
        <c:numFmt formatCode="General" sourceLinked="1"/>
        <c:tickLblPos val="nextTo"/>
        <c:crossAx val="6994073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40A16D8-5C5A-44D3-B28F-0188ED03FDC6}" type="datetimeFigureOut">
              <a:rPr lang="he-IL" smtClean="0"/>
              <a:pPr/>
              <a:t>י"א/אלול/תש"ע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5E3CC02-9787-49C8-A014-AD365AAA192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CC02-9787-49C8-A014-AD365AAA1925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0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221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2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F21CEA-3F60-4882-B55C-2A6EBDA341A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5C1CB-3581-4A2E-A41B-627CB672C19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9C8E6-95E9-4B93-B6AE-0D00939BD60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9D5B3-0C87-40F6-91F5-BB0D8357DC0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44093-8C35-4CF4-90A1-16BA12446FE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744FE-EB70-4B7E-B60C-0091244E395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C17B2-0FBA-44A2-AB1D-2825B68C02B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E3EB3-B102-4D01-9935-68E180BBC8C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2FE51-3A60-4919-8F91-7542933DAB1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F4960-0274-45F0-9C64-3B7225F0E7F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4EF93-0286-48AD-860C-84E1180967B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rtl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819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/>
            </a:lvl1pPr>
          </a:lstStyle>
          <a:p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000"/>
            </a:lvl1pPr>
          </a:lstStyle>
          <a:p>
            <a:fld id="{4769FA62-708B-4D8A-A867-05CF087C6AD1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Normalized Throughput per Stream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827584" y="1700808"/>
          <a:ext cx="8174360" cy="496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  </a:t>
            </a:r>
            <a:r>
              <a:rPr lang="en-US"/>
              <a:t>Total)</a:t>
            </a:r>
            <a:r>
              <a:rPr lang="he-IL"/>
              <a:t>)</a:t>
            </a:r>
            <a:r>
              <a:rPr lang="en-US"/>
              <a:t>Normalized Throughput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683568" y="1673424"/>
          <a:ext cx="8280920" cy="49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End 2 End delay stream </a:t>
            </a:r>
            <a:r>
              <a:rPr lang="en-US" sz="3800" dirty="0" smtClean="0"/>
              <a:t>2 </a:t>
            </a:r>
            <a:r>
              <a:rPr lang="en-US" sz="3800" dirty="0"/>
              <a:t>for every packet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827584" y="1628800"/>
          <a:ext cx="8151118" cy="506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Queue length per node per time per stream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827584" y="1628800"/>
          <a:ext cx="8125593" cy="509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Queue length </a:t>
            </a:r>
            <a:r>
              <a:rPr lang="en-US" dirty="0" smtClean="0"/>
              <a:t>node 4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83568" y="1628800"/>
          <a:ext cx="8270750" cy="5031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8">
      <a:dk1>
        <a:srgbClr val="000000"/>
      </a:dk1>
      <a:lt1>
        <a:srgbClr val="FFFFFF"/>
      </a:lt1>
      <a:dk2>
        <a:srgbClr val="CC0000"/>
      </a:dk2>
      <a:lt2>
        <a:srgbClr val="999966"/>
      </a:lt2>
      <a:accent1>
        <a:srgbClr val="CCCCCC"/>
      </a:accent1>
      <a:accent2>
        <a:srgbClr val="CCCC66"/>
      </a:accent2>
      <a:accent3>
        <a:srgbClr val="FFFFFF"/>
      </a:accent3>
      <a:accent4>
        <a:srgbClr val="000000"/>
      </a:accent4>
      <a:accent5>
        <a:srgbClr val="E2E2E2"/>
      </a:accent5>
      <a:accent6>
        <a:srgbClr val="B9B95C"/>
      </a:accent6>
      <a:hlink>
        <a:srgbClr val="666699"/>
      </a:hlink>
      <a:folHlink>
        <a:srgbClr val="CCCC99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1457</TotalTime>
  <Words>80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Layers</vt:lpstr>
      <vt:lpstr>Normalized Throughput per Stream</vt:lpstr>
      <vt:lpstr>  Total))Normalized Throughput </vt:lpstr>
      <vt:lpstr>End 2 End delay stream 2 for every packet</vt:lpstr>
      <vt:lpstr>Queue length per node per time per stream</vt:lpstr>
      <vt:lpstr>Total Queue length node 4</vt:lpstr>
    </vt:vector>
  </TitlesOfParts>
  <Company>TAU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– Guy Even’s research team</dc:title>
  <dc:creator>Moni</dc:creator>
  <cp:lastModifiedBy>Yaniv</cp:lastModifiedBy>
  <cp:revision>111</cp:revision>
  <dcterms:created xsi:type="dcterms:W3CDTF">2010-06-04T07:31:35Z</dcterms:created>
  <dcterms:modified xsi:type="dcterms:W3CDTF">2010-08-21T22:47:11Z</dcterms:modified>
</cp:coreProperties>
</file>