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51" r:id="rId1"/>
  </p:sldMasterIdLst>
  <p:notesMasterIdLst>
    <p:notesMasterId r:id="rId9"/>
  </p:notesMasterIdLst>
  <p:sldIdLst>
    <p:sldId id="277" r:id="rId2"/>
    <p:sldId id="280" r:id="rId3"/>
    <p:sldId id="279" r:id="rId4"/>
    <p:sldId id="272" r:id="rId5"/>
    <p:sldId id="278" r:id="rId6"/>
    <p:sldId id="273" r:id="rId7"/>
    <p:sldId id="274" r:id="rId8"/>
  </p:sldIdLst>
  <p:sldSz cx="9144000" cy="6858000" type="screen4x3"/>
  <p:notesSz cx="6858000" cy="9144000"/>
  <p:defaultTextStyle>
    <a:defPPr>
      <a:defRPr lang="he-IL"/>
    </a:defPPr>
    <a:lvl1pPr algn="l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00FF"/>
    <a:srgbClr val="FF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99" autoAdjust="0"/>
    <p:restoredTop sz="94636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ygwin\opp4\samples\MiXiM\examples\AdHocWiFi\results\q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ygwin\opp4\samples\MiXiM\examples\AdHocWiFi\results\q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files\rm96496\Desktop\q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ygwin\opp4\samples\MiXiM\examples\AdHocWiFi\results\q1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ygwin\opp4\samples\MiXiM\examples\AdHocWiFi\results\q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'q1'!$E$35</c:f>
              <c:strCache>
                <c:ptCount val="1"/>
                <c:pt idx="0">
                  <c:v>Throughput</c:v>
                </c:pt>
              </c:strCache>
            </c:strRef>
          </c:tx>
          <c:spPr>
            <a:solidFill>
              <a:srgbClr val="CC0000"/>
            </a:solidFill>
          </c:spPr>
          <c:invertIfNegative val="0"/>
          <c:val>
            <c:numRef>
              <c:f>'q1'!$E$36:$E$39</c:f>
              <c:numCache>
                <c:formatCode>General</c:formatCode>
                <c:ptCount val="4"/>
                <c:pt idx="0">
                  <c:v>802857.14285714296</c:v>
                </c:pt>
                <c:pt idx="1">
                  <c:v>798285.71428571432</c:v>
                </c:pt>
                <c:pt idx="2">
                  <c:v>800000</c:v>
                </c:pt>
                <c:pt idx="3">
                  <c:v>796689.6551724138</c:v>
                </c:pt>
              </c:numCache>
            </c:numRef>
          </c:val>
        </c:ser>
        <c:ser>
          <c:idx val="1"/>
          <c:order val="1"/>
          <c:tx>
            <c:strRef>
              <c:f>'q1'!$F$35</c:f>
              <c:strCache>
                <c:ptCount val="1"/>
                <c:pt idx="0">
                  <c:v>Requirement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val>
            <c:numRef>
              <c:f>'q1'!$F$36:$F$39</c:f>
              <c:numCache>
                <c:formatCode>General</c:formatCode>
                <c:ptCount val="4"/>
                <c:pt idx="0">
                  <c:v>1000000</c:v>
                </c:pt>
                <c:pt idx="1">
                  <c:v>1000000</c:v>
                </c:pt>
                <c:pt idx="2">
                  <c:v>1000000</c:v>
                </c:pt>
                <c:pt idx="3">
                  <c:v>1000000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019008"/>
        <c:axId val="103992704"/>
      </c:barChart>
      <c:catAx>
        <c:axId val="470190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Stream number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103992704"/>
        <c:crosses val="autoZero"/>
        <c:auto val="1"/>
        <c:lblAlgn val="ctr"/>
        <c:lblOffset val="100"/>
        <c:noMultiLvlLbl val="0"/>
      </c:catAx>
      <c:valAx>
        <c:axId val="10399270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[bits/sec]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70190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'q1'!$AF$1</c:f>
              <c:strCache>
                <c:ptCount val="1"/>
                <c:pt idx="0">
                  <c:v>End to end Stream #2</c:v>
                </c:pt>
              </c:strCache>
            </c:strRef>
          </c:tx>
          <c:spPr>
            <a:ln>
              <a:noFill/>
            </a:ln>
          </c:spPr>
          <c:marker>
            <c:spPr>
              <a:solidFill>
                <a:srgbClr val="0070C0"/>
              </a:solidFill>
            </c:spPr>
          </c:marker>
          <c:val>
            <c:numRef>
              <c:f>'q1'!$AF$2:$AF$62</c:f>
              <c:numCache>
                <c:formatCode>General</c:formatCode>
                <c:ptCount val="61"/>
                <c:pt idx="0">
                  <c:v>0.89078000000000002</c:v>
                </c:pt>
                <c:pt idx="1">
                  <c:v>0.88875199999999999</c:v>
                </c:pt>
                <c:pt idx="2">
                  <c:v>0.88592400000000004</c:v>
                </c:pt>
                <c:pt idx="3">
                  <c:v>0.88325599999999993</c:v>
                </c:pt>
                <c:pt idx="4">
                  <c:v>0.88074799999999998</c:v>
                </c:pt>
                <c:pt idx="5">
                  <c:v>0.87866000000000011</c:v>
                </c:pt>
                <c:pt idx="6">
                  <c:v>0.87579200000000013</c:v>
                </c:pt>
                <c:pt idx="7">
                  <c:v>0.87346400000000002</c:v>
                </c:pt>
                <c:pt idx="8">
                  <c:v>0.87143599999999999</c:v>
                </c:pt>
                <c:pt idx="9">
                  <c:v>0.86870800000000015</c:v>
                </c:pt>
                <c:pt idx="10">
                  <c:v>0.86658000000000002</c:v>
                </c:pt>
                <c:pt idx="11">
                  <c:v>0.86417200000000005</c:v>
                </c:pt>
                <c:pt idx="12">
                  <c:v>0.86174399999999995</c:v>
                </c:pt>
                <c:pt idx="13">
                  <c:v>0.859236</c:v>
                </c:pt>
                <c:pt idx="14">
                  <c:v>0.85676799999999997</c:v>
                </c:pt>
                <c:pt idx="15">
                  <c:v>0.85455999999999999</c:v>
                </c:pt>
                <c:pt idx="16">
                  <c:v>0.85197199999999995</c:v>
                </c:pt>
                <c:pt idx="17">
                  <c:v>0.84960400000000014</c:v>
                </c:pt>
                <c:pt idx="18">
                  <c:v>0.84709600000000007</c:v>
                </c:pt>
                <c:pt idx="19">
                  <c:v>0.84486799999999984</c:v>
                </c:pt>
                <c:pt idx="20">
                  <c:v>0.84250000000000003</c:v>
                </c:pt>
                <c:pt idx="21">
                  <c:v>0.84007200000000004</c:v>
                </c:pt>
                <c:pt idx="22">
                  <c:v>0.83780399999999999</c:v>
                </c:pt>
                <c:pt idx="23">
                  <c:v>0.83515600000000001</c:v>
                </c:pt>
                <c:pt idx="24">
                  <c:v>0.83282800000000012</c:v>
                </c:pt>
                <c:pt idx="25">
                  <c:v>0.83080000000000009</c:v>
                </c:pt>
                <c:pt idx="26">
                  <c:v>0.82849200000000001</c:v>
                </c:pt>
                <c:pt idx="27">
                  <c:v>0.82602399999999998</c:v>
                </c:pt>
                <c:pt idx="28">
                  <c:v>0.82317600000000002</c:v>
                </c:pt>
                <c:pt idx="29">
                  <c:v>0.820488</c:v>
                </c:pt>
                <c:pt idx="30">
                  <c:v>0.81835999999999998</c:v>
                </c:pt>
                <c:pt idx="31">
                  <c:v>0.81555199999999994</c:v>
                </c:pt>
                <c:pt idx="32">
                  <c:v>0.81344399999999983</c:v>
                </c:pt>
                <c:pt idx="33">
                  <c:v>0.81043599999999993</c:v>
                </c:pt>
                <c:pt idx="34">
                  <c:v>0.80782799999999999</c:v>
                </c:pt>
                <c:pt idx="35">
                  <c:v>0.80537999999999998</c:v>
                </c:pt>
                <c:pt idx="36">
                  <c:v>0.80331199999999992</c:v>
                </c:pt>
                <c:pt idx="37">
                  <c:v>0.80060399999999998</c:v>
                </c:pt>
                <c:pt idx="38">
                  <c:v>0.79821599999999993</c:v>
                </c:pt>
                <c:pt idx="39">
                  <c:v>0.79534800000000005</c:v>
                </c:pt>
                <c:pt idx="40">
                  <c:v>0.79244000000000003</c:v>
                </c:pt>
                <c:pt idx="41">
                  <c:v>0.78941199999999989</c:v>
                </c:pt>
                <c:pt idx="42">
                  <c:v>0.78740399999999988</c:v>
                </c:pt>
                <c:pt idx="43">
                  <c:v>0.78503599999999996</c:v>
                </c:pt>
                <c:pt idx="44">
                  <c:v>0.78214799999999984</c:v>
                </c:pt>
                <c:pt idx="45">
                  <c:v>0.77964000000000022</c:v>
                </c:pt>
                <c:pt idx="46">
                  <c:v>0.77701200000000004</c:v>
                </c:pt>
                <c:pt idx="47">
                  <c:v>0.77412400000000015</c:v>
                </c:pt>
                <c:pt idx="48">
                  <c:v>0.77169600000000016</c:v>
                </c:pt>
                <c:pt idx="49">
                  <c:v>0.76960800000000007</c:v>
                </c:pt>
                <c:pt idx="50">
                  <c:v>1.71634</c:v>
                </c:pt>
                <c:pt idx="51">
                  <c:v>1.7143699999999997</c:v>
                </c:pt>
                <c:pt idx="52">
                  <c:v>1.7116999999999998</c:v>
                </c:pt>
                <c:pt idx="53">
                  <c:v>1.7093999999999998</c:v>
                </c:pt>
                <c:pt idx="54">
                  <c:v>1.7073499999999997</c:v>
                </c:pt>
                <c:pt idx="55">
                  <c:v>1.7050599999999998</c:v>
                </c:pt>
                <c:pt idx="56">
                  <c:v>1.7026299999999999</c:v>
                </c:pt>
                <c:pt idx="57">
                  <c:v>1.70004</c:v>
                </c:pt>
                <c:pt idx="58">
                  <c:v>1.69764</c:v>
                </c:pt>
                <c:pt idx="59">
                  <c:v>1.6954100000000001</c:v>
                </c:pt>
                <c:pt idx="60">
                  <c:v>1.6928000000000001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937984"/>
        <c:axId val="71970176"/>
      </c:lineChart>
      <c:catAx>
        <c:axId val="729379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ID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71970176"/>
        <c:crosses val="autoZero"/>
        <c:auto val="1"/>
        <c:lblAlgn val="ctr"/>
        <c:lblOffset val="100"/>
        <c:tickLblSkip val="10"/>
        <c:noMultiLvlLbl val="0"/>
      </c:catAx>
      <c:valAx>
        <c:axId val="719701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[sec]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29379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'q1'!$AF$1</c:f>
              <c:strCache>
                <c:ptCount val="1"/>
                <c:pt idx="0">
                  <c:v>End to end Stream #2</c:v>
                </c:pt>
              </c:strCache>
            </c:strRef>
          </c:tx>
          <c:spPr>
            <a:ln>
              <a:solidFill>
                <a:srgbClr val="4F81BD"/>
              </a:solidFill>
            </a:ln>
          </c:spPr>
          <c:val>
            <c:numRef>
              <c:f>'q1'!$AF$2:$AF$1452</c:f>
              <c:numCache>
                <c:formatCode>General</c:formatCode>
                <c:ptCount val="1451"/>
                <c:pt idx="0">
                  <c:v>0.89078000000000002</c:v>
                </c:pt>
                <c:pt idx="1">
                  <c:v>0.88875199999999999</c:v>
                </c:pt>
                <c:pt idx="2">
                  <c:v>0.88592400000000004</c:v>
                </c:pt>
                <c:pt idx="3">
                  <c:v>0.88325600000000004</c:v>
                </c:pt>
                <c:pt idx="4">
                  <c:v>0.88074799999999998</c:v>
                </c:pt>
                <c:pt idx="5">
                  <c:v>0.87866</c:v>
                </c:pt>
                <c:pt idx="6">
                  <c:v>0.87579200000000001</c:v>
                </c:pt>
                <c:pt idx="7">
                  <c:v>0.87346400000000002</c:v>
                </c:pt>
                <c:pt idx="8">
                  <c:v>0.87143599999999999</c:v>
                </c:pt>
                <c:pt idx="9">
                  <c:v>0.86870800000000004</c:v>
                </c:pt>
                <c:pt idx="10">
                  <c:v>0.86658000000000002</c:v>
                </c:pt>
                <c:pt idx="11">
                  <c:v>0.86417200000000005</c:v>
                </c:pt>
                <c:pt idx="12">
                  <c:v>0.86174399999999995</c:v>
                </c:pt>
                <c:pt idx="13">
                  <c:v>0.859236</c:v>
                </c:pt>
                <c:pt idx="14">
                  <c:v>0.85676799999999997</c:v>
                </c:pt>
                <c:pt idx="15">
                  <c:v>0.85455999999999999</c:v>
                </c:pt>
                <c:pt idx="16">
                  <c:v>0.85197199999999995</c:v>
                </c:pt>
                <c:pt idx="17">
                  <c:v>0.84960400000000003</c:v>
                </c:pt>
                <c:pt idx="18">
                  <c:v>0.84709599999999996</c:v>
                </c:pt>
                <c:pt idx="19">
                  <c:v>0.84486799999999995</c:v>
                </c:pt>
                <c:pt idx="20">
                  <c:v>0.84250000000000003</c:v>
                </c:pt>
                <c:pt idx="21">
                  <c:v>0.84007200000000004</c:v>
                </c:pt>
                <c:pt idx="22">
                  <c:v>0.83780399999999999</c:v>
                </c:pt>
                <c:pt idx="23">
                  <c:v>0.83515600000000001</c:v>
                </c:pt>
                <c:pt idx="24">
                  <c:v>0.83282800000000001</c:v>
                </c:pt>
                <c:pt idx="25">
                  <c:v>0.83079999999999998</c:v>
                </c:pt>
                <c:pt idx="26">
                  <c:v>0.82849200000000001</c:v>
                </c:pt>
                <c:pt idx="27">
                  <c:v>0.82602399999999998</c:v>
                </c:pt>
                <c:pt idx="28">
                  <c:v>0.82317600000000002</c:v>
                </c:pt>
                <c:pt idx="29">
                  <c:v>0.820488</c:v>
                </c:pt>
                <c:pt idx="30">
                  <c:v>0.81835999999999998</c:v>
                </c:pt>
                <c:pt idx="31">
                  <c:v>0.81555200000000005</c:v>
                </c:pt>
                <c:pt idx="32">
                  <c:v>0.81344399999999994</c:v>
                </c:pt>
                <c:pt idx="33">
                  <c:v>0.81043600000000005</c:v>
                </c:pt>
                <c:pt idx="34">
                  <c:v>0.80782799999999999</c:v>
                </c:pt>
                <c:pt idx="35">
                  <c:v>0.80537999999999998</c:v>
                </c:pt>
                <c:pt idx="36">
                  <c:v>0.80331200000000003</c:v>
                </c:pt>
                <c:pt idx="37">
                  <c:v>0.80060399999999998</c:v>
                </c:pt>
                <c:pt idx="38">
                  <c:v>0.79821600000000004</c:v>
                </c:pt>
                <c:pt idx="39">
                  <c:v>0.79534800000000005</c:v>
                </c:pt>
                <c:pt idx="40">
                  <c:v>0.79244000000000003</c:v>
                </c:pt>
                <c:pt idx="41">
                  <c:v>0.789412</c:v>
                </c:pt>
                <c:pt idx="42">
                  <c:v>0.78740399999999999</c:v>
                </c:pt>
                <c:pt idx="43">
                  <c:v>0.78503599999999996</c:v>
                </c:pt>
                <c:pt idx="44">
                  <c:v>0.78214799999999995</c:v>
                </c:pt>
                <c:pt idx="45">
                  <c:v>0.77964</c:v>
                </c:pt>
                <c:pt idx="46">
                  <c:v>0.77701200000000004</c:v>
                </c:pt>
                <c:pt idx="47">
                  <c:v>0.77412400000000003</c:v>
                </c:pt>
                <c:pt idx="48">
                  <c:v>0.77169600000000005</c:v>
                </c:pt>
                <c:pt idx="49">
                  <c:v>0.76960799999999996</c:v>
                </c:pt>
                <c:pt idx="50">
                  <c:v>1.71634</c:v>
                </c:pt>
                <c:pt idx="51">
                  <c:v>1.7143699999999999</c:v>
                </c:pt>
                <c:pt idx="52">
                  <c:v>1.7117</c:v>
                </c:pt>
                <c:pt idx="53">
                  <c:v>1.7094</c:v>
                </c:pt>
                <c:pt idx="54">
                  <c:v>1.7073499999999999</c:v>
                </c:pt>
                <c:pt idx="55">
                  <c:v>1.70506</c:v>
                </c:pt>
                <c:pt idx="56">
                  <c:v>1.7026300000000001</c:v>
                </c:pt>
                <c:pt idx="57">
                  <c:v>1.70004</c:v>
                </c:pt>
                <c:pt idx="58">
                  <c:v>1.69764</c:v>
                </c:pt>
                <c:pt idx="59">
                  <c:v>1.6954100000000001</c:v>
                </c:pt>
                <c:pt idx="60">
                  <c:v>1.6928000000000001</c:v>
                </c:pt>
                <c:pt idx="61">
                  <c:v>0.89981999999999995</c:v>
                </c:pt>
                <c:pt idx="62">
                  <c:v>0.89743200000000001</c:v>
                </c:pt>
                <c:pt idx="63">
                  <c:v>0.89518399999999998</c:v>
                </c:pt>
                <c:pt idx="64">
                  <c:v>0.89265600000000001</c:v>
                </c:pt>
                <c:pt idx="65">
                  <c:v>0.89068800000000004</c:v>
                </c:pt>
                <c:pt idx="66">
                  <c:v>0.88834000000000002</c:v>
                </c:pt>
                <c:pt idx="67">
                  <c:v>0.88579200000000002</c:v>
                </c:pt>
                <c:pt idx="68">
                  <c:v>0.88308399999999998</c:v>
                </c:pt>
                <c:pt idx="69">
                  <c:v>0.88051599999999997</c:v>
                </c:pt>
                <c:pt idx="70">
                  <c:v>0.87856800000000002</c:v>
                </c:pt>
                <c:pt idx="71">
                  <c:v>0.87570000000000003</c:v>
                </c:pt>
                <c:pt idx="72">
                  <c:v>0.87305200000000005</c:v>
                </c:pt>
                <c:pt idx="73">
                  <c:v>0.87034400000000001</c:v>
                </c:pt>
                <c:pt idx="74">
                  <c:v>0.86793600000000004</c:v>
                </c:pt>
                <c:pt idx="75">
                  <c:v>0.86508799999999997</c:v>
                </c:pt>
                <c:pt idx="76">
                  <c:v>0.86280000000000001</c:v>
                </c:pt>
                <c:pt idx="77">
                  <c:v>0.86067199999999999</c:v>
                </c:pt>
                <c:pt idx="78">
                  <c:v>0.858464</c:v>
                </c:pt>
                <c:pt idx="79">
                  <c:v>0.85571600000000003</c:v>
                </c:pt>
                <c:pt idx="80">
                  <c:v>0.85320799999999997</c:v>
                </c:pt>
                <c:pt idx="81">
                  <c:v>0.85050000000000003</c:v>
                </c:pt>
                <c:pt idx="82">
                  <c:v>0.84805200000000003</c:v>
                </c:pt>
                <c:pt idx="83">
                  <c:v>0.84556399999999998</c:v>
                </c:pt>
                <c:pt idx="84">
                  <c:v>0.84253599999999995</c:v>
                </c:pt>
                <c:pt idx="85">
                  <c:v>0.84044799999999997</c:v>
                </c:pt>
                <c:pt idx="86">
                  <c:v>0.83775999999999995</c:v>
                </c:pt>
                <c:pt idx="87">
                  <c:v>0.835372</c:v>
                </c:pt>
                <c:pt idx="88">
                  <c:v>0.83300399999999997</c:v>
                </c:pt>
                <c:pt idx="89">
                  <c:v>0.83049600000000001</c:v>
                </c:pt>
                <c:pt idx="90">
                  <c:v>0.82856799999999997</c:v>
                </c:pt>
                <c:pt idx="91">
                  <c:v>0.82608000000000004</c:v>
                </c:pt>
                <c:pt idx="92">
                  <c:v>0.82325199999999998</c:v>
                </c:pt>
                <c:pt idx="93">
                  <c:v>0.82054400000000005</c:v>
                </c:pt>
                <c:pt idx="94">
                  <c:v>0.81769599999999998</c:v>
                </c:pt>
                <c:pt idx="95">
                  <c:v>0.81466799999999995</c:v>
                </c:pt>
                <c:pt idx="96">
                  <c:v>0.81259999999999999</c:v>
                </c:pt>
                <c:pt idx="97">
                  <c:v>0.81005199999999999</c:v>
                </c:pt>
                <c:pt idx="98">
                  <c:v>0.80752400000000002</c:v>
                </c:pt>
                <c:pt idx="99">
                  <c:v>1.7549999999999999</c:v>
                </c:pt>
                <c:pt idx="100">
                  <c:v>1.75231</c:v>
                </c:pt>
                <c:pt idx="101">
                  <c:v>1.7503200000000001</c:v>
                </c:pt>
                <c:pt idx="102">
                  <c:v>1.74773</c:v>
                </c:pt>
                <c:pt idx="103">
                  <c:v>1.7454400000000001</c:v>
                </c:pt>
                <c:pt idx="104">
                  <c:v>1.74282</c:v>
                </c:pt>
                <c:pt idx="105">
                  <c:v>1.7403299999999999</c:v>
                </c:pt>
                <c:pt idx="106">
                  <c:v>1.738</c:v>
                </c:pt>
                <c:pt idx="107">
                  <c:v>1.73569</c:v>
                </c:pt>
                <c:pt idx="108">
                  <c:v>1.7331399999999999</c:v>
                </c:pt>
                <c:pt idx="109">
                  <c:v>1.7306999999999999</c:v>
                </c:pt>
                <c:pt idx="110">
                  <c:v>1.7283900000000001</c:v>
                </c:pt>
                <c:pt idx="111">
                  <c:v>1.72604</c:v>
                </c:pt>
                <c:pt idx="112">
                  <c:v>1.7236899999999999</c:v>
                </c:pt>
                <c:pt idx="113">
                  <c:v>1.72098</c:v>
                </c:pt>
                <c:pt idx="114">
                  <c:v>1.71862</c:v>
                </c:pt>
                <c:pt idx="115">
                  <c:v>1.71617</c:v>
                </c:pt>
                <c:pt idx="116">
                  <c:v>1.7136</c:v>
                </c:pt>
                <c:pt idx="117">
                  <c:v>1.7108699999999999</c:v>
                </c:pt>
                <c:pt idx="118">
                  <c:v>1.7082599999999999</c:v>
                </c:pt>
                <c:pt idx="119">
                  <c:v>1.7058599999999999</c:v>
                </c:pt>
                <c:pt idx="120">
                  <c:v>1.70305</c:v>
                </c:pt>
                <c:pt idx="121">
                  <c:v>1.7001999999999999</c:v>
                </c:pt>
                <c:pt idx="122">
                  <c:v>0.90900000000000003</c:v>
                </c:pt>
                <c:pt idx="123">
                  <c:v>0.90713200000000005</c:v>
                </c:pt>
                <c:pt idx="124">
                  <c:v>0.90478400000000003</c:v>
                </c:pt>
                <c:pt idx="125">
                  <c:v>0.90235600000000005</c:v>
                </c:pt>
                <c:pt idx="126">
                  <c:v>0.90004799999999996</c:v>
                </c:pt>
                <c:pt idx="127">
                  <c:v>0.89763999999999999</c:v>
                </c:pt>
                <c:pt idx="128">
                  <c:v>0.89473199999999997</c:v>
                </c:pt>
                <c:pt idx="129">
                  <c:v>0.89266400000000001</c:v>
                </c:pt>
                <c:pt idx="130">
                  <c:v>0.890316</c:v>
                </c:pt>
                <c:pt idx="131">
                  <c:v>0.88770800000000005</c:v>
                </c:pt>
                <c:pt idx="132">
                  <c:v>0.88507999999999998</c:v>
                </c:pt>
                <c:pt idx="133">
                  <c:v>0.88261199999999995</c:v>
                </c:pt>
                <c:pt idx="134">
                  <c:v>0.88000400000000001</c:v>
                </c:pt>
                <c:pt idx="135">
                  <c:v>0.87769600000000003</c:v>
                </c:pt>
                <c:pt idx="136">
                  <c:v>0.87534800000000001</c:v>
                </c:pt>
                <c:pt idx="137">
                  <c:v>0.87295999999999996</c:v>
                </c:pt>
                <c:pt idx="138">
                  <c:v>0.87039200000000005</c:v>
                </c:pt>
                <c:pt idx="139">
                  <c:v>0.868344</c:v>
                </c:pt>
                <c:pt idx="140">
                  <c:v>0.86595599999999995</c:v>
                </c:pt>
                <c:pt idx="141">
                  <c:v>0.86388799999999999</c:v>
                </c:pt>
                <c:pt idx="142">
                  <c:v>0.86124000000000001</c:v>
                </c:pt>
                <c:pt idx="143">
                  <c:v>0.859012</c:v>
                </c:pt>
                <c:pt idx="144">
                  <c:v>0.85644399999999998</c:v>
                </c:pt>
                <c:pt idx="145">
                  <c:v>0.85411599999999999</c:v>
                </c:pt>
                <c:pt idx="146">
                  <c:v>0.85132799999999997</c:v>
                </c:pt>
                <c:pt idx="147">
                  <c:v>0.85045999999999999</c:v>
                </c:pt>
                <c:pt idx="148">
                  <c:v>1.7953699999999999</c:v>
                </c:pt>
                <c:pt idx="149">
                  <c:v>1.79358</c:v>
                </c:pt>
                <c:pt idx="150">
                  <c:v>1.79122</c:v>
                </c:pt>
                <c:pt idx="151">
                  <c:v>1.78861</c:v>
                </c:pt>
                <c:pt idx="152">
                  <c:v>1.78586</c:v>
                </c:pt>
                <c:pt idx="153">
                  <c:v>1.7831699999999999</c:v>
                </c:pt>
                <c:pt idx="154">
                  <c:v>1.78054</c:v>
                </c:pt>
                <c:pt idx="155">
                  <c:v>1.77834</c:v>
                </c:pt>
                <c:pt idx="156">
                  <c:v>1.77563</c:v>
                </c:pt>
                <c:pt idx="157">
                  <c:v>1.7732600000000001</c:v>
                </c:pt>
                <c:pt idx="158">
                  <c:v>1.77077</c:v>
                </c:pt>
                <c:pt idx="159">
                  <c:v>1.76878</c:v>
                </c:pt>
                <c:pt idx="160">
                  <c:v>1.7664200000000001</c:v>
                </c:pt>
                <c:pt idx="161">
                  <c:v>1.76403</c:v>
                </c:pt>
                <c:pt idx="162">
                  <c:v>1.7620199999999999</c:v>
                </c:pt>
                <c:pt idx="163">
                  <c:v>1.75945</c:v>
                </c:pt>
                <c:pt idx="164">
                  <c:v>1.75732</c:v>
                </c:pt>
                <c:pt idx="165">
                  <c:v>1.7546999999999999</c:v>
                </c:pt>
                <c:pt idx="166">
                  <c:v>1.7516700000000001</c:v>
                </c:pt>
                <c:pt idx="167">
                  <c:v>1.74922</c:v>
                </c:pt>
                <c:pt idx="168">
                  <c:v>1.74655</c:v>
                </c:pt>
                <c:pt idx="169">
                  <c:v>1.7438199999999999</c:v>
                </c:pt>
                <c:pt idx="170">
                  <c:v>1.74122</c:v>
                </c:pt>
                <c:pt idx="171">
                  <c:v>1.73865</c:v>
                </c:pt>
                <c:pt idx="172">
                  <c:v>0.90983999999999998</c:v>
                </c:pt>
                <c:pt idx="173">
                  <c:v>0.90709799999999996</c:v>
                </c:pt>
                <c:pt idx="174">
                  <c:v>0.90417000000000003</c:v>
                </c:pt>
                <c:pt idx="175">
                  <c:v>0.90182200000000001</c:v>
                </c:pt>
                <c:pt idx="176">
                  <c:v>0.89909399999999995</c:v>
                </c:pt>
                <c:pt idx="177">
                  <c:v>0.89694600000000002</c:v>
                </c:pt>
                <c:pt idx="178">
                  <c:v>0.89487799999999995</c:v>
                </c:pt>
                <c:pt idx="179">
                  <c:v>0.89261000000000001</c:v>
                </c:pt>
                <c:pt idx="180">
                  <c:v>0.890262</c:v>
                </c:pt>
                <c:pt idx="181">
                  <c:v>0.88777399999999995</c:v>
                </c:pt>
                <c:pt idx="182">
                  <c:v>0.88542600000000005</c:v>
                </c:pt>
                <c:pt idx="183">
                  <c:v>0.88301799999999997</c:v>
                </c:pt>
                <c:pt idx="184">
                  <c:v>0.88087000000000004</c:v>
                </c:pt>
                <c:pt idx="185">
                  <c:v>0.87840200000000002</c:v>
                </c:pt>
                <c:pt idx="186">
                  <c:v>0.87565400000000004</c:v>
                </c:pt>
                <c:pt idx="187">
                  <c:v>0.87308600000000003</c:v>
                </c:pt>
                <c:pt idx="188">
                  <c:v>0.87047799999999997</c:v>
                </c:pt>
                <c:pt idx="189">
                  <c:v>0.86800999999999995</c:v>
                </c:pt>
                <c:pt idx="190">
                  <c:v>0.86508200000000002</c:v>
                </c:pt>
                <c:pt idx="191">
                  <c:v>0.86285400000000001</c:v>
                </c:pt>
                <c:pt idx="192">
                  <c:v>0.86052600000000001</c:v>
                </c:pt>
                <c:pt idx="193">
                  <c:v>0.85771799999999998</c:v>
                </c:pt>
                <c:pt idx="194">
                  <c:v>0.85523000000000005</c:v>
                </c:pt>
                <c:pt idx="195">
                  <c:v>0.85224200000000006</c:v>
                </c:pt>
                <c:pt idx="196">
                  <c:v>0.84999400000000003</c:v>
                </c:pt>
                <c:pt idx="197">
                  <c:v>0.84784599999999999</c:v>
                </c:pt>
                <c:pt idx="198">
                  <c:v>0.84499800000000003</c:v>
                </c:pt>
                <c:pt idx="199">
                  <c:v>1.7921100000000001</c:v>
                </c:pt>
                <c:pt idx="200">
                  <c:v>1.78952</c:v>
                </c:pt>
                <c:pt idx="201">
                  <c:v>1.78711</c:v>
                </c:pt>
                <c:pt idx="202">
                  <c:v>1.7845899999999999</c:v>
                </c:pt>
                <c:pt idx="203">
                  <c:v>1.7817000000000001</c:v>
                </c:pt>
                <c:pt idx="204">
                  <c:v>1.7790699999999999</c:v>
                </c:pt>
                <c:pt idx="205">
                  <c:v>1.7769600000000001</c:v>
                </c:pt>
                <c:pt idx="206">
                  <c:v>1.77461</c:v>
                </c:pt>
                <c:pt idx="207">
                  <c:v>1.7722500000000001</c:v>
                </c:pt>
                <c:pt idx="208">
                  <c:v>1.76938</c:v>
                </c:pt>
                <c:pt idx="209">
                  <c:v>1.76671</c:v>
                </c:pt>
                <c:pt idx="210">
                  <c:v>1.7640800000000001</c:v>
                </c:pt>
                <c:pt idx="211">
                  <c:v>1.7612300000000001</c:v>
                </c:pt>
                <c:pt idx="212">
                  <c:v>1.7586900000000001</c:v>
                </c:pt>
                <c:pt idx="213">
                  <c:v>1.7561800000000001</c:v>
                </c:pt>
                <c:pt idx="214">
                  <c:v>1.75423</c:v>
                </c:pt>
                <c:pt idx="215">
                  <c:v>1.7516</c:v>
                </c:pt>
                <c:pt idx="216">
                  <c:v>1.7490300000000001</c:v>
                </c:pt>
                <c:pt idx="217">
                  <c:v>1.74637</c:v>
                </c:pt>
                <c:pt idx="218">
                  <c:v>1.7434799999999999</c:v>
                </c:pt>
                <c:pt idx="219">
                  <c:v>1.7407300000000001</c:v>
                </c:pt>
                <c:pt idx="220">
                  <c:v>1.7387999999999999</c:v>
                </c:pt>
                <c:pt idx="221">
                  <c:v>0.90754000000000001</c:v>
                </c:pt>
                <c:pt idx="222">
                  <c:v>0.90509799999999996</c:v>
                </c:pt>
                <c:pt idx="223">
                  <c:v>0.90268999999999999</c:v>
                </c:pt>
                <c:pt idx="224">
                  <c:v>0.90064200000000005</c:v>
                </c:pt>
                <c:pt idx="225">
                  <c:v>0.89849400000000001</c:v>
                </c:pt>
                <c:pt idx="226">
                  <c:v>0.89644599999999997</c:v>
                </c:pt>
                <c:pt idx="227">
                  <c:v>0.89373800000000003</c:v>
                </c:pt>
                <c:pt idx="228">
                  <c:v>0.89175000000000004</c:v>
                </c:pt>
                <c:pt idx="229">
                  <c:v>0.88908200000000004</c:v>
                </c:pt>
                <c:pt idx="230">
                  <c:v>0.88655399999999995</c:v>
                </c:pt>
                <c:pt idx="231">
                  <c:v>0.88398600000000005</c:v>
                </c:pt>
                <c:pt idx="232">
                  <c:v>0.88129800000000003</c:v>
                </c:pt>
                <c:pt idx="233">
                  <c:v>0.87848999999999999</c:v>
                </c:pt>
                <c:pt idx="234">
                  <c:v>0.87628200000000001</c:v>
                </c:pt>
                <c:pt idx="235">
                  <c:v>0.87385400000000002</c:v>
                </c:pt>
                <c:pt idx="236">
                  <c:v>0.87136599999999997</c:v>
                </c:pt>
                <c:pt idx="237">
                  <c:v>0.86863800000000002</c:v>
                </c:pt>
                <c:pt idx="238">
                  <c:v>0.86609000000000003</c:v>
                </c:pt>
                <c:pt idx="239">
                  <c:v>0.86330200000000001</c:v>
                </c:pt>
                <c:pt idx="240">
                  <c:v>0.86081399999999997</c:v>
                </c:pt>
                <c:pt idx="241">
                  <c:v>0.85796600000000001</c:v>
                </c:pt>
                <c:pt idx="242">
                  <c:v>0.85503799999999996</c:v>
                </c:pt>
                <c:pt idx="243">
                  <c:v>0.85302999999999995</c:v>
                </c:pt>
                <c:pt idx="244">
                  <c:v>0.85070199999999996</c:v>
                </c:pt>
                <c:pt idx="245">
                  <c:v>0.84805399999999997</c:v>
                </c:pt>
                <c:pt idx="246">
                  <c:v>0.845306</c:v>
                </c:pt>
                <c:pt idx="247">
                  <c:v>0.84251799999999999</c:v>
                </c:pt>
                <c:pt idx="248">
                  <c:v>0.83994999999999997</c:v>
                </c:pt>
                <c:pt idx="249">
                  <c:v>0.83746200000000004</c:v>
                </c:pt>
                <c:pt idx="250">
                  <c:v>0.83551399999999998</c:v>
                </c:pt>
                <c:pt idx="251">
                  <c:v>1.7814300000000001</c:v>
                </c:pt>
                <c:pt idx="252">
                  <c:v>1.77898</c:v>
                </c:pt>
                <c:pt idx="253">
                  <c:v>1.7771699999999999</c:v>
                </c:pt>
                <c:pt idx="254">
                  <c:v>1.77468</c:v>
                </c:pt>
                <c:pt idx="255">
                  <c:v>1.77199</c:v>
                </c:pt>
                <c:pt idx="256">
                  <c:v>1.76939</c:v>
                </c:pt>
                <c:pt idx="257">
                  <c:v>1.7671600000000001</c:v>
                </c:pt>
                <c:pt idx="258">
                  <c:v>1.76501</c:v>
                </c:pt>
                <c:pt idx="259">
                  <c:v>1.7621599999999999</c:v>
                </c:pt>
                <c:pt idx="260">
                  <c:v>1.7594099999999999</c:v>
                </c:pt>
                <c:pt idx="261">
                  <c:v>1.7569300000000001</c:v>
                </c:pt>
                <c:pt idx="262">
                  <c:v>1.7547600000000001</c:v>
                </c:pt>
                <c:pt idx="263">
                  <c:v>1.7524299999999999</c:v>
                </c:pt>
                <c:pt idx="264">
                  <c:v>1.7498</c:v>
                </c:pt>
                <c:pt idx="265">
                  <c:v>1.7469699999999999</c:v>
                </c:pt>
                <c:pt idx="266">
                  <c:v>1.7447299999999999</c:v>
                </c:pt>
                <c:pt idx="267">
                  <c:v>1.7418400000000001</c:v>
                </c:pt>
                <c:pt idx="268">
                  <c:v>1.7395499999999999</c:v>
                </c:pt>
                <c:pt idx="269">
                  <c:v>1.73712</c:v>
                </c:pt>
                <c:pt idx="270">
                  <c:v>0.90580000000000005</c:v>
                </c:pt>
                <c:pt idx="271">
                  <c:v>0.90349800000000002</c:v>
                </c:pt>
                <c:pt idx="272">
                  <c:v>0.90085000000000004</c:v>
                </c:pt>
                <c:pt idx="273">
                  <c:v>0.89844199999999996</c:v>
                </c:pt>
                <c:pt idx="274">
                  <c:v>0.89589399999999997</c:v>
                </c:pt>
                <c:pt idx="275">
                  <c:v>0.89332599999999995</c:v>
                </c:pt>
                <c:pt idx="276">
                  <c:v>0.89099799999999996</c:v>
                </c:pt>
                <c:pt idx="277">
                  <c:v>0.88866999999999996</c:v>
                </c:pt>
                <c:pt idx="278">
                  <c:v>0.885822</c:v>
                </c:pt>
                <c:pt idx="279">
                  <c:v>0.88339400000000001</c:v>
                </c:pt>
                <c:pt idx="280">
                  <c:v>0.88100599999999996</c:v>
                </c:pt>
                <c:pt idx="281">
                  <c:v>0.87873800000000002</c:v>
                </c:pt>
                <c:pt idx="282">
                  <c:v>0.87600999999999996</c:v>
                </c:pt>
                <c:pt idx="283">
                  <c:v>0.87368199999999996</c:v>
                </c:pt>
                <c:pt idx="284">
                  <c:v>0.87109400000000003</c:v>
                </c:pt>
                <c:pt idx="285">
                  <c:v>0.86820600000000003</c:v>
                </c:pt>
                <c:pt idx="286">
                  <c:v>0.86607800000000001</c:v>
                </c:pt>
                <c:pt idx="287">
                  <c:v>0.86407</c:v>
                </c:pt>
                <c:pt idx="288">
                  <c:v>0.86166200000000004</c:v>
                </c:pt>
                <c:pt idx="289">
                  <c:v>0.85903399999999996</c:v>
                </c:pt>
                <c:pt idx="290">
                  <c:v>0.85650599999999999</c:v>
                </c:pt>
                <c:pt idx="291">
                  <c:v>0.85383799999999999</c:v>
                </c:pt>
                <c:pt idx="292">
                  <c:v>0.85094999999999998</c:v>
                </c:pt>
                <c:pt idx="293">
                  <c:v>0.84860199999999997</c:v>
                </c:pt>
                <c:pt idx="294">
                  <c:v>0.84573399999999999</c:v>
                </c:pt>
                <c:pt idx="295">
                  <c:v>0.84336599999999995</c:v>
                </c:pt>
                <c:pt idx="296">
                  <c:v>0.84113800000000005</c:v>
                </c:pt>
                <c:pt idx="297">
                  <c:v>0.83845000000000003</c:v>
                </c:pt>
                <c:pt idx="298">
                  <c:v>0.83584199999999997</c:v>
                </c:pt>
                <c:pt idx="299">
                  <c:v>0.83359399999999995</c:v>
                </c:pt>
                <c:pt idx="300">
                  <c:v>0.831206</c:v>
                </c:pt>
                <c:pt idx="301">
                  <c:v>1.7784199999999999</c:v>
                </c:pt>
                <c:pt idx="302">
                  <c:v>1.7763100000000001</c:v>
                </c:pt>
                <c:pt idx="303">
                  <c:v>1.7741199999999999</c:v>
                </c:pt>
                <c:pt idx="304">
                  <c:v>1.77163</c:v>
                </c:pt>
                <c:pt idx="305">
                  <c:v>1.76905</c:v>
                </c:pt>
                <c:pt idx="306">
                  <c:v>1.76658</c:v>
                </c:pt>
                <c:pt idx="307">
                  <c:v>1.76457</c:v>
                </c:pt>
                <c:pt idx="308">
                  <c:v>1.7621599999999999</c:v>
                </c:pt>
                <c:pt idx="309">
                  <c:v>1.7599499999999999</c:v>
                </c:pt>
                <c:pt idx="310">
                  <c:v>1.75779</c:v>
                </c:pt>
                <c:pt idx="311">
                  <c:v>1.7554799999999999</c:v>
                </c:pt>
                <c:pt idx="312">
                  <c:v>1.75265</c:v>
                </c:pt>
                <c:pt idx="313">
                  <c:v>1.7500199999999999</c:v>
                </c:pt>
                <c:pt idx="314">
                  <c:v>1.74733</c:v>
                </c:pt>
                <c:pt idx="315">
                  <c:v>1.7452300000000001</c:v>
                </c:pt>
                <c:pt idx="316">
                  <c:v>1.74272</c:v>
                </c:pt>
                <c:pt idx="317">
                  <c:v>1.74013</c:v>
                </c:pt>
                <c:pt idx="318">
                  <c:v>1.7373400000000001</c:v>
                </c:pt>
                <c:pt idx="319">
                  <c:v>1.7345699999999999</c:v>
                </c:pt>
                <c:pt idx="320">
                  <c:v>1.7324900000000001</c:v>
                </c:pt>
                <c:pt idx="321">
                  <c:v>0.90725999999999996</c:v>
                </c:pt>
                <c:pt idx="322">
                  <c:v>0.90487200000000001</c:v>
                </c:pt>
                <c:pt idx="323">
                  <c:v>0.90204399999999996</c:v>
                </c:pt>
                <c:pt idx="324">
                  <c:v>0.89965600000000001</c:v>
                </c:pt>
                <c:pt idx="325">
                  <c:v>0.89718799999999999</c:v>
                </c:pt>
                <c:pt idx="326">
                  <c:v>0.89485999999999999</c:v>
                </c:pt>
                <c:pt idx="327">
                  <c:v>0.89219199999999999</c:v>
                </c:pt>
                <c:pt idx="328">
                  <c:v>0.88920399999999999</c:v>
                </c:pt>
                <c:pt idx="329">
                  <c:v>0.88697599999999999</c:v>
                </c:pt>
                <c:pt idx="330">
                  <c:v>0.88462799999999997</c:v>
                </c:pt>
                <c:pt idx="331">
                  <c:v>0.88185999999999998</c:v>
                </c:pt>
                <c:pt idx="332">
                  <c:v>0.87919199999999997</c:v>
                </c:pt>
                <c:pt idx="333">
                  <c:v>0.87710399999999999</c:v>
                </c:pt>
                <c:pt idx="334">
                  <c:v>0.87461599999999995</c:v>
                </c:pt>
                <c:pt idx="335">
                  <c:v>0.87224800000000002</c:v>
                </c:pt>
                <c:pt idx="336">
                  <c:v>0.86982000000000004</c:v>
                </c:pt>
                <c:pt idx="337">
                  <c:v>0.86731199999999997</c:v>
                </c:pt>
                <c:pt idx="338">
                  <c:v>0.86492400000000003</c:v>
                </c:pt>
                <c:pt idx="339">
                  <c:v>0.861896</c:v>
                </c:pt>
                <c:pt idx="340">
                  <c:v>0.85970800000000003</c:v>
                </c:pt>
                <c:pt idx="341">
                  <c:v>0.85724</c:v>
                </c:pt>
                <c:pt idx="342">
                  <c:v>0.85441199999999995</c:v>
                </c:pt>
                <c:pt idx="343">
                  <c:v>0.85204400000000002</c:v>
                </c:pt>
                <c:pt idx="344">
                  <c:v>0.849356</c:v>
                </c:pt>
                <c:pt idx="345">
                  <c:v>0.84698799999999996</c:v>
                </c:pt>
                <c:pt idx="346">
                  <c:v>0.84453999999999996</c:v>
                </c:pt>
                <c:pt idx="347">
                  <c:v>0.84205200000000002</c:v>
                </c:pt>
                <c:pt idx="348">
                  <c:v>0.83918400000000004</c:v>
                </c:pt>
                <c:pt idx="349">
                  <c:v>0.83649600000000002</c:v>
                </c:pt>
                <c:pt idx="350">
                  <c:v>0.83372800000000002</c:v>
                </c:pt>
                <c:pt idx="351">
                  <c:v>0.83121999999999996</c:v>
                </c:pt>
                <c:pt idx="352">
                  <c:v>0.829152</c:v>
                </c:pt>
                <c:pt idx="353">
                  <c:v>1.7759</c:v>
                </c:pt>
                <c:pt idx="354">
                  <c:v>1.7731399999999999</c:v>
                </c:pt>
                <c:pt idx="355">
                  <c:v>1.7710300000000001</c:v>
                </c:pt>
                <c:pt idx="356">
                  <c:v>1.7688999999999999</c:v>
                </c:pt>
                <c:pt idx="357">
                  <c:v>1.7661100000000001</c:v>
                </c:pt>
                <c:pt idx="358">
                  <c:v>1.76396</c:v>
                </c:pt>
                <c:pt idx="359">
                  <c:v>1.76142</c:v>
                </c:pt>
                <c:pt idx="360">
                  <c:v>1.7593700000000001</c:v>
                </c:pt>
                <c:pt idx="361">
                  <c:v>1.7573000000000001</c:v>
                </c:pt>
                <c:pt idx="362">
                  <c:v>1.75509</c:v>
                </c:pt>
                <c:pt idx="363">
                  <c:v>1.75282</c:v>
                </c:pt>
                <c:pt idx="364">
                  <c:v>1.75014</c:v>
                </c:pt>
                <c:pt idx="365">
                  <c:v>1.74823</c:v>
                </c:pt>
                <c:pt idx="366">
                  <c:v>1.7458</c:v>
                </c:pt>
                <c:pt idx="367">
                  <c:v>1.74335</c:v>
                </c:pt>
                <c:pt idx="368">
                  <c:v>1.7406999999999999</c:v>
                </c:pt>
                <c:pt idx="369">
                  <c:v>1.7387999999999999</c:v>
                </c:pt>
                <c:pt idx="370">
                  <c:v>1.7360100000000001</c:v>
                </c:pt>
                <c:pt idx="371">
                  <c:v>1.7337400000000001</c:v>
                </c:pt>
                <c:pt idx="372">
                  <c:v>1.7315100000000001</c:v>
                </c:pt>
                <c:pt idx="373">
                  <c:v>0.90764</c:v>
                </c:pt>
                <c:pt idx="374">
                  <c:v>0.90545799999999999</c:v>
                </c:pt>
                <c:pt idx="375">
                  <c:v>0.90276999999999996</c:v>
                </c:pt>
                <c:pt idx="376">
                  <c:v>0.90044199999999996</c:v>
                </c:pt>
                <c:pt idx="377">
                  <c:v>0.89785400000000004</c:v>
                </c:pt>
                <c:pt idx="378">
                  <c:v>0.89582600000000001</c:v>
                </c:pt>
                <c:pt idx="379">
                  <c:v>0.89337800000000001</c:v>
                </c:pt>
                <c:pt idx="380">
                  <c:v>0.89066999999999996</c:v>
                </c:pt>
                <c:pt idx="381">
                  <c:v>0.88838200000000001</c:v>
                </c:pt>
                <c:pt idx="382">
                  <c:v>0.88609400000000005</c:v>
                </c:pt>
                <c:pt idx="383">
                  <c:v>0.88314599999999999</c:v>
                </c:pt>
                <c:pt idx="384">
                  <c:v>0.88033799999999995</c:v>
                </c:pt>
                <c:pt idx="385">
                  <c:v>0.87783</c:v>
                </c:pt>
                <c:pt idx="386">
                  <c:v>0.875502</c:v>
                </c:pt>
                <c:pt idx="387">
                  <c:v>0.872614</c:v>
                </c:pt>
                <c:pt idx="388">
                  <c:v>0.86996600000000002</c:v>
                </c:pt>
                <c:pt idx="389">
                  <c:v>0.86735799999999996</c:v>
                </c:pt>
                <c:pt idx="390">
                  <c:v>0.86495</c:v>
                </c:pt>
                <c:pt idx="391">
                  <c:v>0.86212200000000005</c:v>
                </c:pt>
                <c:pt idx="392">
                  <c:v>0.85971399999999998</c:v>
                </c:pt>
                <c:pt idx="393">
                  <c:v>0.85744600000000004</c:v>
                </c:pt>
                <c:pt idx="394">
                  <c:v>0.854738</c:v>
                </c:pt>
                <c:pt idx="395">
                  <c:v>0.85209000000000001</c:v>
                </c:pt>
                <c:pt idx="396">
                  <c:v>0.84964200000000001</c:v>
                </c:pt>
                <c:pt idx="397">
                  <c:v>0.84711400000000003</c:v>
                </c:pt>
                <c:pt idx="398">
                  <c:v>0.84486600000000001</c:v>
                </c:pt>
                <c:pt idx="399">
                  <c:v>0.842858</c:v>
                </c:pt>
                <c:pt idx="400">
                  <c:v>0.84038999999999997</c:v>
                </c:pt>
                <c:pt idx="401">
                  <c:v>0.83796199999999998</c:v>
                </c:pt>
                <c:pt idx="402">
                  <c:v>0.835094</c:v>
                </c:pt>
                <c:pt idx="403">
                  <c:v>0.83268600000000004</c:v>
                </c:pt>
                <c:pt idx="404">
                  <c:v>1.7801400000000001</c:v>
                </c:pt>
                <c:pt idx="405">
                  <c:v>1.77745</c:v>
                </c:pt>
                <c:pt idx="406">
                  <c:v>1.77518</c:v>
                </c:pt>
                <c:pt idx="407">
                  <c:v>1.7730699999999999</c:v>
                </c:pt>
                <c:pt idx="408">
                  <c:v>1.77081</c:v>
                </c:pt>
                <c:pt idx="409">
                  <c:v>1.7681</c:v>
                </c:pt>
                <c:pt idx="410">
                  <c:v>1.76505</c:v>
                </c:pt>
                <c:pt idx="411">
                  <c:v>1.76292</c:v>
                </c:pt>
                <c:pt idx="412">
                  <c:v>1.7604299999999999</c:v>
                </c:pt>
                <c:pt idx="413">
                  <c:v>1.7577499999999999</c:v>
                </c:pt>
                <c:pt idx="414">
                  <c:v>1.75526</c:v>
                </c:pt>
                <c:pt idx="415">
                  <c:v>1.75305</c:v>
                </c:pt>
                <c:pt idx="416">
                  <c:v>1.7504999999999999</c:v>
                </c:pt>
                <c:pt idx="417">
                  <c:v>1.74821</c:v>
                </c:pt>
                <c:pt idx="418">
                  <c:v>1.74569</c:v>
                </c:pt>
                <c:pt idx="419">
                  <c:v>1.7435400000000001</c:v>
                </c:pt>
                <c:pt idx="420">
                  <c:v>1.7415499999999999</c:v>
                </c:pt>
                <c:pt idx="421">
                  <c:v>1.7393000000000001</c:v>
                </c:pt>
                <c:pt idx="422">
                  <c:v>1.73725</c:v>
                </c:pt>
                <c:pt idx="423">
                  <c:v>0.90595999999999999</c:v>
                </c:pt>
                <c:pt idx="424">
                  <c:v>0.90381800000000001</c:v>
                </c:pt>
                <c:pt idx="425">
                  <c:v>0.90171000000000001</c:v>
                </c:pt>
                <c:pt idx="426">
                  <c:v>0.89894200000000002</c:v>
                </c:pt>
                <c:pt idx="427">
                  <c:v>0.89647399999999999</c:v>
                </c:pt>
                <c:pt idx="428">
                  <c:v>0.89450600000000002</c:v>
                </c:pt>
                <c:pt idx="429">
                  <c:v>0.89153800000000005</c:v>
                </c:pt>
                <c:pt idx="430">
                  <c:v>0.88898999999999995</c:v>
                </c:pt>
                <c:pt idx="431">
                  <c:v>0.88626199999999999</c:v>
                </c:pt>
                <c:pt idx="432">
                  <c:v>0.88423399999999996</c:v>
                </c:pt>
                <c:pt idx="433">
                  <c:v>0.88150600000000001</c:v>
                </c:pt>
                <c:pt idx="434">
                  <c:v>0.87895800000000002</c:v>
                </c:pt>
                <c:pt idx="435">
                  <c:v>0.87651000000000001</c:v>
                </c:pt>
                <c:pt idx="436">
                  <c:v>0.87418200000000001</c:v>
                </c:pt>
                <c:pt idx="437">
                  <c:v>0.87181399999999998</c:v>
                </c:pt>
                <c:pt idx="438">
                  <c:v>0.86966600000000005</c:v>
                </c:pt>
                <c:pt idx="439">
                  <c:v>0.86737799999999998</c:v>
                </c:pt>
                <c:pt idx="440">
                  <c:v>0.86551</c:v>
                </c:pt>
                <c:pt idx="441">
                  <c:v>0.86324199999999995</c:v>
                </c:pt>
                <c:pt idx="442">
                  <c:v>0.86087400000000003</c:v>
                </c:pt>
                <c:pt idx="443">
                  <c:v>0.85890599999999995</c:v>
                </c:pt>
                <c:pt idx="444">
                  <c:v>0.85663800000000001</c:v>
                </c:pt>
                <c:pt idx="445">
                  <c:v>0.85402999999999996</c:v>
                </c:pt>
                <c:pt idx="446">
                  <c:v>0.851742</c:v>
                </c:pt>
                <c:pt idx="447">
                  <c:v>0.84887400000000002</c:v>
                </c:pt>
                <c:pt idx="448">
                  <c:v>0.846306</c:v>
                </c:pt>
                <c:pt idx="449">
                  <c:v>0.84389800000000004</c:v>
                </c:pt>
                <c:pt idx="450">
                  <c:v>0.84133000000000002</c:v>
                </c:pt>
                <c:pt idx="451">
                  <c:v>0.83908199999999999</c:v>
                </c:pt>
                <c:pt idx="452">
                  <c:v>0.83657400000000004</c:v>
                </c:pt>
                <c:pt idx="453">
                  <c:v>1.7835099999999999</c:v>
                </c:pt>
                <c:pt idx="454">
                  <c:v>1.78054</c:v>
                </c:pt>
                <c:pt idx="455">
                  <c:v>1.77887</c:v>
                </c:pt>
                <c:pt idx="456">
                  <c:v>1.77664</c:v>
                </c:pt>
                <c:pt idx="457">
                  <c:v>1.77393</c:v>
                </c:pt>
                <c:pt idx="458">
                  <c:v>1.7720499999999999</c:v>
                </c:pt>
                <c:pt idx="459">
                  <c:v>1.77006</c:v>
                </c:pt>
                <c:pt idx="460">
                  <c:v>1.7681899999999999</c:v>
                </c:pt>
                <c:pt idx="461">
                  <c:v>1.76556</c:v>
                </c:pt>
                <c:pt idx="462">
                  <c:v>1.7625299999999999</c:v>
                </c:pt>
                <c:pt idx="463">
                  <c:v>1.7596499999999999</c:v>
                </c:pt>
                <c:pt idx="464">
                  <c:v>1.75756</c:v>
                </c:pt>
                <c:pt idx="465">
                  <c:v>1.75529</c:v>
                </c:pt>
                <c:pt idx="466">
                  <c:v>1.75274</c:v>
                </c:pt>
                <c:pt idx="467">
                  <c:v>1.7498899999999999</c:v>
                </c:pt>
                <c:pt idx="468">
                  <c:v>1.7476100000000001</c:v>
                </c:pt>
                <c:pt idx="469">
                  <c:v>1.7450600000000001</c:v>
                </c:pt>
                <c:pt idx="470">
                  <c:v>1.7429300000000001</c:v>
                </c:pt>
                <c:pt idx="471">
                  <c:v>1.7405999999999999</c:v>
                </c:pt>
                <c:pt idx="472">
                  <c:v>1.7379500000000001</c:v>
                </c:pt>
                <c:pt idx="473">
                  <c:v>1.7356100000000001</c:v>
                </c:pt>
                <c:pt idx="474">
                  <c:v>1.73322</c:v>
                </c:pt>
                <c:pt idx="475">
                  <c:v>0.90954000000000002</c:v>
                </c:pt>
                <c:pt idx="476">
                  <c:v>0.90747199999999995</c:v>
                </c:pt>
                <c:pt idx="477">
                  <c:v>0.90512400000000004</c:v>
                </c:pt>
                <c:pt idx="478">
                  <c:v>0.90251599999999998</c:v>
                </c:pt>
                <c:pt idx="479">
                  <c:v>0.89974799999999999</c:v>
                </c:pt>
                <c:pt idx="480">
                  <c:v>0.89756000000000002</c:v>
                </c:pt>
                <c:pt idx="481">
                  <c:v>0.89471199999999995</c:v>
                </c:pt>
                <c:pt idx="482">
                  <c:v>0.89228399999999997</c:v>
                </c:pt>
                <c:pt idx="483">
                  <c:v>0.89017599999999997</c:v>
                </c:pt>
                <c:pt idx="484">
                  <c:v>0.88780800000000004</c:v>
                </c:pt>
                <c:pt idx="485">
                  <c:v>0.88585999999999998</c:v>
                </c:pt>
                <c:pt idx="486">
                  <c:v>0.88339199999999996</c:v>
                </c:pt>
                <c:pt idx="487">
                  <c:v>0.88122400000000001</c:v>
                </c:pt>
                <c:pt idx="488">
                  <c:v>0.87891600000000003</c:v>
                </c:pt>
                <c:pt idx="489">
                  <c:v>0.87670800000000004</c:v>
                </c:pt>
                <c:pt idx="490">
                  <c:v>0.87378</c:v>
                </c:pt>
                <c:pt idx="491">
                  <c:v>0.87139200000000006</c:v>
                </c:pt>
                <c:pt idx="492">
                  <c:v>0.86860400000000004</c:v>
                </c:pt>
                <c:pt idx="493">
                  <c:v>0.86613600000000002</c:v>
                </c:pt>
                <c:pt idx="494">
                  <c:v>0.863568</c:v>
                </c:pt>
                <c:pt idx="495">
                  <c:v>0.86109999999999998</c:v>
                </c:pt>
                <c:pt idx="496">
                  <c:v>0.85863199999999995</c:v>
                </c:pt>
                <c:pt idx="497">
                  <c:v>0.85586399999999996</c:v>
                </c:pt>
                <c:pt idx="498">
                  <c:v>0.85337600000000002</c:v>
                </c:pt>
                <c:pt idx="499">
                  <c:v>0.85048800000000002</c:v>
                </c:pt>
                <c:pt idx="500">
                  <c:v>0.84811999999999999</c:v>
                </c:pt>
                <c:pt idx="501">
                  <c:v>0.84551200000000004</c:v>
                </c:pt>
                <c:pt idx="502">
                  <c:v>0.84282400000000002</c:v>
                </c:pt>
                <c:pt idx="503">
                  <c:v>1.78956</c:v>
                </c:pt>
                <c:pt idx="504">
                  <c:v>1.78769</c:v>
                </c:pt>
                <c:pt idx="505">
                  <c:v>1.78518</c:v>
                </c:pt>
                <c:pt idx="506">
                  <c:v>1.78243</c:v>
                </c:pt>
                <c:pt idx="507">
                  <c:v>1.7794000000000001</c:v>
                </c:pt>
                <c:pt idx="508">
                  <c:v>1.7766</c:v>
                </c:pt>
                <c:pt idx="509">
                  <c:v>1.77397</c:v>
                </c:pt>
                <c:pt idx="510">
                  <c:v>1.7711600000000001</c:v>
                </c:pt>
                <c:pt idx="511">
                  <c:v>1.7682500000000001</c:v>
                </c:pt>
                <c:pt idx="512">
                  <c:v>1.7660800000000001</c:v>
                </c:pt>
                <c:pt idx="513">
                  <c:v>1.7635799999999999</c:v>
                </c:pt>
                <c:pt idx="514">
                  <c:v>1.7612300000000001</c:v>
                </c:pt>
                <c:pt idx="515">
                  <c:v>1.75902</c:v>
                </c:pt>
                <c:pt idx="516">
                  <c:v>1.7565500000000001</c:v>
                </c:pt>
                <c:pt idx="517">
                  <c:v>1.7544599999999999</c:v>
                </c:pt>
                <c:pt idx="518">
                  <c:v>1.7514799999999999</c:v>
                </c:pt>
                <c:pt idx="519">
                  <c:v>1.74939</c:v>
                </c:pt>
                <c:pt idx="520">
                  <c:v>1.7464200000000001</c:v>
                </c:pt>
                <c:pt idx="521">
                  <c:v>1.7439499999999999</c:v>
                </c:pt>
                <c:pt idx="522">
                  <c:v>1.7419199999999999</c:v>
                </c:pt>
                <c:pt idx="523">
                  <c:v>1.73942</c:v>
                </c:pt>
                <c:pt idx="524">
                  <c:v>1.73655</c:v>
                </c:pt>
                <c:pt idx="525">
                  <c:v>1.7340599999999999</c:v>
                </c:pt>
                <c:pt idx="526">
                  <c:v>0.90937999999999997</c:v>
                </c:pt>
                <c:pt idx="527">
                  <c:v>0.90683800000000003</c:v>
                </c:pt>
                <c:pt idx="528">
                  <c:v>0.90425</c:v>
                </c:pt>
                <c:pt idx="529">
                  <c:v>0.90174200000000004</c:v>
                </c:pt>
                <c:pt idx="530">
                  <c:v>0.89961400000000002</c:v>
                </c:pt>
                <c:pt idx="531">
                  <c:v>0.897146</c:v>
                </c:pt>
                <c:pt idx="532">
                  <c:v>0.89467799999999997</c:v>
                </c:pt>
                <c:pt idx="533">
                  <c:v>0.89183000000000001</c:v>
                </c:pt>
                <c:pt idx="534">
                  <c:v>0.88940200000000003</c:v>
                </c:pt>
                <c:pt idx="535">
                  <c:v>0.887154</c:v>
                </c:pt>
                <c:pt idx="536">
                  <c:v>0.88416600000000001</c:v>
                </c:pt>
                <c:pt idx="537">
                  <c:v>0.88141800000000003</c:v>
                </c:pt>
                <c:pt idx="538">
                  <c:v>0.87848999999999999</c:v>
                </c:pt>
                <c:pt idx="539">
                  <c:v>0.87612199999999996</c:v>
                </c:pt>
                <c:pt idx="540">
                  <c:v>0.87413399999999997</c:v>
                </c:pt>
                <c:pt idx="541">
                  <c:v>0.87180599999999997</c:v>
                </c:pt>
                <c:pt idx="542">
                  <c:v>0.86915799999999999</c:v>
                </c:pt>
                <c:pt idx="543">
                  <c:v>0.86690999999999996</c:v>
                </c:pt>
                <c:pt idx="544">
                  <c:v>0.86470199999999997</c:v>
                </c:pt>
                <c:pt idx="545">
                  <c:v>0.86205399999999999</c:v>
                </c:pt>
                <c:pt idx="546">
                  <c:v>0.85972599999999999</c:v>
                </c:pt>
                <c:pt idx="547">
                  <c:v>0.85713799999999996</c:v>
                </c:pt>
                <c:pt idx="548">
                  <c:v>0.85457000000000005</c:v>
                </c:pt>
                <c:pt idx="549">
                  <c:v>0.85214199999999996</c:v>
                </c:pt>
                <c:pt idx="550">
                  <c:v>0.84959399999999996</c:v>
                </c:pt>
                <c:pt idx="551">
                  <c:v>0.84680599999999995</c:v>
                </c:pt>
                <c:pt idx="552">
                  <c:v>0.84421800000000002</c:v>
                </c:pt>
                <c:pt idx="553">
                  <c:v>0.84272999999999998</c:v>
                </c:pt>
                <c:pt idx="554">
                  <c:v>1.7883199999999999</c:v>
                </c:pt>
                <c:pt idx="555">
                  <c:v>1.7854699999999999</c:v>
                </c:pt>
                <c:pt idx="556">
                  <c:v>1.7837099999999999</c:v>
                </c:pt>
                <c:pt idx="557">
                  <c:v>1.78094</c:v>
                </c:pt>
                <c:pt idx="558">
                  <c:v>1.7785299999999999</c:v>
                </c:pt>
                <c:pt idx="559">
                  <c:v>1.77626</c:v>
                </c:pt>
                <c:pt idx="560">
                  <c:v>1.7737099999999999</c:v>
                </c:pt>
                <c:pt idx="561">
                  <c:v>1.7714300000000001</c:v>
                </c:pt>
                <c:pt idx="562">
                  <c:v>1.7688999999999999</c:v>
                </c:pt>
                <c:pt idx="563">
                  <c:v>1.76661</c:v>
                </c:pt>
                <c:pt idx="564">
                  <c:v>1.7638400000000001</c:v>
                </c:pt>
                <c:pt idx="565">
                  <c:v>1.76153</c:v>
                </c:pt>
                <c:pt idx="566">
                  <c:v>1.7587699999999999</c:v>
                </c:pt>
                <c:pt idx="567">
                  <c:v>1.7565999999999999</c:v>
                </c:pt>
                <c:pt idx="568">
                  <c:v>1.7541899999999999</c:v>
                </c:pt>
                <c:pt idx="569">
                  <c:v>1.7514400000000001</c:v>
                </c:pt>
                <c:pt idx="570">
                  <c:v>1.7493300000000001</c:v>
                </c:pt>
                <c:pt idx="571">
                  <c:v>1.7463299999999999</c:v>
                </c:pt>
                <c:pt idx="572">
                  <c:v>1.7437</c:v>
                </c:pt>
                <c:pt idx="573">
                  <c:v>1.74139</c:v>
                </c:pt>
                <c:pt idx="574">
                  <c:v>1.7387600000000001</c:v>
                </c:pt>
                <c:pt idx="575">
                  <c:v>0.90800000000000003</c:v>
                </c:pt>
                <c:pt idx="576">
                  <c:v>0.90551800000000005</c:v>
                </c:pt>
                <c:pt idx="577">
                  <c:v>0.90307000000000004</c:v>
                </c:pt>
                <c:pt idx="578">
                  <c:v>0.90030200000000005</c:v>
                </c:pt>
                <c:pt idx="579">
                  <c:v>0.89763400000000004</c:v>
                </c:pt>
                <c:pt idx="580">
                  <c:v>0.89522599999999997</c:v>
                </c:pt>
                <c:pt idx="581">
                  <c:v>0.89309799999999995</c:v>
                </c:pt>
                <c:pt idx="582">
                  <c:v>0.89068999999999998</c:v>
                </c:pt>
                <c:pt idx="583">
                  <c:v>0.88866199999999995</c:v>
                </c:pt>
                <c:pt idx="584">
                  <c:v>0.88599399999999995</c:v>
                </c:pt>
                <c:pt idx="585">
                  <c:v>0.88348599999999999</c:v>
                </c:pt>
                <c:pt idx="586">
                  <c:v>0.88105800000000001</c:v>
                </c:pt>
                <c:pt idx="587">
                  <c:v>0.87868999999999997</c:v>
                </c:pt>
                <c:pt idx="588">
                  <c:v>0.87624199999999997</c:v>
                </c:pt>
                <c:pt idx="589">
                  <c:v>0.87393399999999999</c:v>
                </c:pt>
                <c:pt idx="590">
                  <c:v>0.87166600000000005</c:v>
                </c:pt>
                <c:pt idx="591">
                  <c:v>0.86897800000000003</c:v>
                </c:pt>
                <c:pt idx="592">
                  <c:v>0.86663000000000001</c:v>
                </c:pt>
                <c:pt idx="593">
                  <c:v>0.86464200000000002</c:v>
                </c:pt>
                <c:pt idx="594">
                  <c:v>0.86211400000000005</c:v>
                </c:pt>
                <c:pt idx="595">
                  <c:v>0.85938599999999998</c:v>
                </c:pt>
                <c:pt idx="596">
                  <c:v>0.85719800000000002</c:v>
                </c:pt>
                <c:pt idx="597">
                  <c:v>0.85504999999999998</c:v>
                </c:pt>
                <c:pt idx="598">
                  <c:v>0.85208200000000001</c:v>
                </c:pt>
                <c:pt idx="599">
                  <c:v>0.84939399999999998</c:v>
                </c:pt>
                <c:pt idx="600">
                  <c:v>0.84662599999999999</c:v>
                </c:pt>
                <c:pt idx="601">
                  <c:v>0.84429799999999999</c:v>
                </c:pt>
                <c:pt idx="602">
                  <c:v>0.84194999999999998</c:v>
                </c:pt>
                <c:pt idx="603">
                  <c:v>1.7883599999999999</c:v>
                </c:pt>
                <c:pt idx="604">
                  <c:v>1.7863500000000001</c:v>
                </c:pt>
                <c:pt idx="605">
                  <c:v>1.7838700000000001</c:v>
                </c:pt>
                <c:pt idx="606">
                  <c:v>1.7810999999999999</c:v>
                </c:pt>
                <c:pt idx="607">
                  <c:v>1.7789299999999999</c:v>
                </c:pt>
                <c:pt idx="608">
                  <c:v>1.77644</c:v>
                </c:pt>
                <c:pt idx="609">
                  <c:v>1.7744500000000001</c:v>
                </c:pt>
                <c:pt idx="610">
                  <c:v>1.7719100000000001</c:v>
                </c:pt>
                <c:pt idx="611">
                  <c:v>1.76946</c:v>
                </c:pt>
                <c:pt idx="612">
                  <c:v>1.7667900000000001</c:v>
                </c:pt>
                <c:pt idx="613">
                  <c:v>1.76444</c:v>
                </c:pt>
                <c:pt idx="614">
                  <c:v>1.76213</c:v>
                </c:pt>
                <c:pt idx="615">
                  <c:v>1.75945</c:v>
                </c:pt>
                <c:pt idx="616">
                  <c:v>1.7568999999999999</c:v>
                </c:pt>
                <c:pt idx="617">
                  <c:v>1.7546299999999999</c:v>
                </c:pt>
                <c:pt idx="618">
                  <c:v>1.75214</c:v>
                </c:pt>
                <c:pt idx="619">
                  <c:v>1.74987</c:v>
                </c:pt>
                <c:pt idx="620">
                  <c:v>1.74749</c:v>
                </c:pt>
                <c:pt idx="621">
                  <c:v>1.74492</c:v>
                </c:pt>
                <c:pt idx="622">
                  <c:v>1.7424299999999999</c:v>
                </c:pt>
                <c:pt idx="623">
                  <c:v>1.74034</c:v>
                </c:pt>
                <c:pt idx="624">
                  <c:v>1.73753</c:v>
                </c:pt>
                <c:pt idx="625">
                  <c:v>0.90915999999999997</c:v>
                </c:pt>
                <c:pt idx="626">
                  <c:v>0.90667799999999998</c:v>
                </c:pt>
                <c:pt idx="627">
                  <c:v>0.90405000000000002</c:v>
                </c:pt>
                <c:pt idx="628">
                  <c:v>0.90182200000000001</c:v>
                </c:pt>
                <c:pt idx="629">
                  <c:v>0.89927400000000002</c:v>
                </c:pt>
                <c:pt idx="630">
                  <c:v>0.89704600000000001</c:v>
                </c:pt>
                <c:pt idx="631">
                  <c:v>0.89415800000000001</c:v>
                </c:pt>
                <c:pt idx="632">
                  <c:v>0.89166999999999996</c:v>
                </c:pt>
                <c:pt idx="633">
                  <c:v>0.88900199999999996</c:v>
                </c:pt>
                <c:pt idx="634">
                  <c:v>0.88627400000000001</c:v>
                </c:pt>
                <c:pt idx="635">
                  <c:v>0.88408600000000004</c:v>
                </c:pt>
                <c:pt idx="636">
                  <c:v>0.88213799999999998</c:v>
                </c:pt>
                <c:pt idx="637">
                  <c:v>0.87922999999999996</c:v>
                </c:pt>
                <c:pt idx="638">
                  <c:v>0.87680199999999997</c:v>
                </c:pt>
                <c:pt idx="639">
                  <c:v>0.87407400000000002</c:v>
                </c:pt>
                <c:pt idx="640">
                  <c:v>0.87156599999999995</c:v>
                </c:pt>
                <c:pt idx="641">
                  <c:v>0.86909800000000004</c:v>
                </c:pt>
                <c:pt idx="642">
                  <c:v>0.86689000000000005</c:v>
                </c:pt>
                <c:pt idx="643">
                  <c:v>0.86404199999999998</c:v>
                </c:pt>
                <c:pt idx="644">
                  <c:v>0.86149399999999998</c:v>
                </c:pt>
                <c:pt idx="645">
                  <c:v>0.858626</c:v>
                </c:pt>
                <c:pt idx="646">
                  <c:v>0.85561799999999999</c:v>
                </c:pt>
                <c:pt idx="647">
                  <c:v>0.85341</c:v>
                </c:pt>
                <c:pt idx="648">
                  <c:v>0.85108200000000001</c:v>
                </c:pt>
                <c:pt idx="649">
                  <c:v>0.84847399999999995</c:v>
                </c:pt>
                <c:pt idx="650">
                  <c:v>0.84638599999999997</c:v>
                </c:pt>
                <c:pt idx="651">
                  <c:v>0.84437799999999996</c:v>
                </c:pt>
                <c:pt idx="652">
                  <c:v>0.84187000000000001</c:v>
                </c:pt>
                <c:pt idx="653">
                  <c:v>1.78918</c:v>
                </c:pt>
                <c:pt idx="654">
                  <c:v>1.78725</c:v>
                </c:pt>
                <c:pt idx="655">
                  <c:v>1.78447</c:v>
                </c:pt>
                <c:pt idx="656">
                  <c:v>1.7819799999999999</c:v>
                </c:pt>
                <c:pt idx="657">
                  <c:v>1.77929</c:v>
                </c:pt>
                <c:pt idx="658">
                  <c:v>1.77708</c:v>
                </c:pt>
                <c:pt idx="659">
                  <c:v>1.77461</c:v>
                </c:pt>
                <c:pt idx="660">
                  <c:v>1.7722100000000001</c:v>
                </c:pt>
                <c:pt idx="661">
                  <c:v>1.77006</c:v>
                </c:pt>
                <c:pt idx="662">
                  <c:v>1.76783</c:v>
                </c:pt>
                <c:pt idx="663">
                  <c:v>1.7651600000000001</c:v>
                </c:pt>
                <c:pt idx="664">
                  <c:v>1.7622500000000001</c:v>
                </c:pt>
                <c:pt idx="665">
                  <c:v>1.7597100000000001</c:v>
                </c:pt>
                <c:pt idx="666">
                  <c:v>1.7573799999999999</c:v>
                </c:pt>
                <c:pt idx="667">
                  <c:v>1.7549699999999999</c:v>
                </c:pt>
                <c:pt idx="668">
                  <c:v>1.7526600000000001</c:v>
                </c:pt>
                <c:pt idx="669">
                  <c:v>1.7502899999999999</c:v>
                </c:pt>
                <c:pt idx="670">
                  <c:v>1.74769</c:v>
                </c:pt>
                <c:pt idx="671">
                  <c:v>1.74526</c:v>
                </c:pt>
                <c:pt idx="672">
                  <c:v>1.7428699999999999</c:v>
                </c:pt>
                <c:pt idx="673">
                  <c:v>1.7408600000000001</c:v>
                </c:pt>
                <c:pt idx="674">
                  <c:v>1.7390099999999999</c:v>
                </c:pt>
                <c:pt idx="675">
                  <c:v>1.73651</c:v>
                </c:pt>
                <c:pt idx="676">
                  <c:v>0.91037999999999997</c:v>
                </c:pt>
                <c:pt idx="677">
                  <c:v>0.90799200000000002</c:v>
                </c:pt>
                <c:pt idx="678">
                  <c:v>0.90542400000000001</c:v>
                </c:pt>
                <c:pt idx="679">
                  <c:v>0.90301600000000004</c:v>
                </c:pt>
                <c:pt idx="680">
                  <c:v>0.90080800000000005</c:v>
                </c:pt>
                <c:pt idx="681">
                  <c:v>0.89837999999999996</c:v>
                </c:pt>
                <c:pt idx="682">
                  <c:v>0.89547200000000005</c:v>
                </c:pt>
                <c:pt idx="683">
                  <c:v>0.89316399999999996</c:v>
                </c:pt>
                <c:pt idx="684">
                  <c:v>0.89105599999999996</c:v>
                </c:pt>
                <c:pt idx="685">
                  <c:v>0.88830799999999999</c:v>
                </c:pt>
                <c:pt idx="686">
                  <c:v>0.88549999999999995</c:v>
                </c:pt>
                <c:pt idx="687">
                  <c:v>0.88333200000000001</c:v>
                </c:pt>
                <c:pt idx="688">
                  <c:v>0.88076399999999999</c:v>
                </c:pt>
                <c:pt idx="689">
                  <c:v>0.87883599999999995</c:v>
                </c:pt>
                <c:pt idx="690">
                  <c:v>0.87664799999999998</c:v>
                </c:pt>
                <c:pt idx="691">
                  <c:v>0.874</c:v>
                </c:pt>
                <c:pt idx="692">
                  <c:v>0.871892</c:v>
                </c:pt>
                <c:pt idx="693">
                  <c:v>0.86920399999999998</c:v>
                </c:pt>
                <c:pt idx="694">
                  <c:v>0.86653599999999997</c:v>
                </c:pt>
                <c:pt idx="695">
                  <c:v>0.86414800000000003</c:v>
                </c:pt>
                <c:pt idx="696">
                  <c:v>0.86175999999999997</c:v>
                </c:pt>
                <c:pt idx="697">
                  <c:v>0.85907199999999995</c:v>
                </c:pt>
                <c:pt idx="698">
                  <c:v>0.85688399999999998</c:v>
                </c:pt>
                <c:pt idx="699">
                  <c:v>0.854796</c:v>
                </c:pt>
                <c:pt idx="700">
                  <c:v>0.85256799999999999</c:v>
                </c:pt>
                <c:pt idx="701">
                  <c:v>1.7994399999999999</c:v>
                </c:pt>
                <c:pt idx="702">
                  <c:v>1.7977700000000001</c:v>
                </c:pt>
                <c:pt idx="703">
                  <c:v>1.7950200000000001</c:v>
                </c:pt>
                <c:pt idx="704">
                  <c:v>1.7923800000000001</c:v>
                </c:pt>
                <c:pt idx="705">
                  <c:v>1.7898499999999999</c:v>
                </c:pt>
                <c:pt idx="706">
                  <c:v>1.7869200000000001</c:v>
                </c:pt>
                <c:pt idx="707">
                  <c:v>1.7845299999999999</c:v>
                </c:pt>
                <c:pt idx="708">
                  <c:v>1.7821199999999999</c:v>
                </c:pt>
                <c:pt idx="709">
                  <c:v>1.77966</c:v>
                </c:pt>
                <c:pt idx="710">
                  <c:v>1.77739</c:v>
                </c:pt>
                <c:pt idx="711">
                  <c:v>1.77504</c:v>
                </c:pt>
                <c:pt idx="712">
                  <c:v>1.77251</c:v>
                </c:pt>
                <c:pt idx="713">
                  <c:v>1.7702800000000001</c:v>
                </c:pt>
                <c:pt idx="714">
                  <c:v>1.76776</c:v>
                </c:pt>
                <c:pt idx="715">
                  <c:v>1.7652699999999999</c:v>
                </c:pt>
                <c:pt idx="716">
                  <c:v>1.7622199999999999</c:v>
                </c:pt>
                <c:pt idx="717">
                  <c:v>1.7598499999999999</c:v>
                </c:pt>
                <c:pt idx="718">
                  <c:v>1.75786</c:v>
                </c:pt>
                <c:pt idx="719">
                  <c:v>1.7554000000000001</c:v>
                </c:pt>
                <c:pt idx="720">
                  <c:v>1.7528300000000001</c:v>
                </c:pt>
                <c:pt idx="721">
                  <c:v>1.7503599999999999</c:v>
                </c:pt>
                <c:pt idx="722">
                  <c:v>1.7475499999999999</c:v>
                </c:pt>
                <c:pt idx="723">
                  <c:v>1.7450000000000001</c:v>
                </c:pt>
                <c:pt idx="724">
                  <c:v>1.74278</c:v>
                </c:pt>
                <c:pt idx="725">
                  <c:v>0.90971999999999997</c:v>
                </c:pt>
                <c:pt idx="726">
                  <c:v>0.90737199999999996</c:v>
                </c:pt>
                <c:pt idx="727">
                  <c:v>0.90488400000000002</c:v>
                </c:pt>
                <c:pt idx="728">
                  <c:v>0.90279600000000004</c:v>
                </c:pt>
                <c:pt idx="729">
                  <c:v>0.90026799999999996</c:v>
                </c:pt>
                <c:pt idx="730">
                  <c:v>0.89736000000000005</c:v>
                </c:pt>
                <c:pt idx="731">
                  <c:v>0.89463199999999998</c:v>
                </c:pt>
                <c:pt idx="732">
                  <c:v>0.89218399999999998</c:v>
                </c:pt>
                <c:pt idx="733">
                  <c:v>0.89001600000000003</c:v>
                </c:pt>
                <c:pt idx="734">
                  <c:v>0.88800800000000002</c:v>
                </c:pt>
                <c:pt idx="735">
                  <c:v>0.88532</c:v>
                </c:pt>
                <c:pt idx="736">
                  <c:v>0.88275199999999998</c:v>
                </c:pt>
                <c:pt idx="737">
                  <c:v>0.88048400000000004</c:v>
                </c:pt>
                <c:pt idx="738">
                  <c:v>0.87797599999999998</c:v>
                </c:pt>
                <c:pt idx="739">
                  <c:v>0.87506799999999996</c:v>
                </c:pt>
                <c:pt idx="740">
                  <c:v>0.87231999999999998</c:v>
                </c:pt>
                <c:pt idx="741">
                  <c:v>0.87027200000000005</c:v>
                </c:pt>
                <c:pt idx="742">
                  <c:v>0.868004</c:v>
                </c:pt>
                <c:pt idx="743">
                  <c:v>0.865896</c:v>
                </c:pt>
                <c:pt idx="744">
                  <c:v>0.86354799999999998</c:v>
                </c:pt>
                <c:pt idx="745">
                  <c:v>0.86146</c:v>
                </c:pt>
                <c:pt idx="746">
                  <c:v>0.85899199999999998</c:v>
                </c:pt>
                <c:pt idx="747">
                  <c:v>0.856464</c:v>
                </c:pt>
                <c:pt idx="748">
                  <c:v>0.85421599999999998</c:v>
                </c:pt>
                <c:pt idx="749">
                  <c:v>0.851908</c:v>
                </c:pt>
                <c:pt idx="750">
                  <c:v>0.85006000000000004</c:v>
                </c:pt>
                <c:pt idx="751">
                  <c:v>1.79589</c:v>
                </c:pt>
                <c:pt idx="752">
                  <c:v>1.79356</c:v>
                </c:pt>
                <c:pt idx="753">
                  <c:v>1.79138</c:v>
                </c:pt>
                <c:pt idx="754">
                  <c:v>1.78881</c:v>
                </c:pt>
                <c:pt idx="755">
                  <c:v>1.78624</c:v>
                </c:pt>
                <c:pt idx="756">
                  <c:v>1.7837700000000001</c:v>
                </c:pt>
                <c:pt idx="757">
                  <c:v>1.78128</c:v>
                </c:pt>
                <c:pt idx="758">
                  <c:v>1.77902</c:v>
                </c:pt>
                <c:pt idx="759">
                  <c:v>1.7767500000000001</c:v>
                </c:pt>
                <c:pt idx="760">
                  <c:v>1.7743199999999999</c:v>
                </c:pt>
                <c:pt idx="761">
                  <c:v>1.77163</c:v>
                </c:pt>
                <c:pt idx="762">
                  <c:v>1.76908</c:v>
                </c:pt>
                <c:pt idx="763">
                  <c:v>1.76692</c:v>
                </c:pt>
                <c:pt idx="764">
                  <c:v>1.7645299999999999</c:v>
                </c:pt>
                <c:pt idx="765">
                  <c:v>1.76248</c:v>
                </c:pt>
                <c:pt idx="766">
                  <c:v>1.76033</c:v>
                </c:pt>
                <c:pt idx="767">
                  <c:v>1.75796</c:v>
                </c:pt>
                <c:pt idx="768">
                  <c:v>1.7556799999999999</c:v>
                </c:pt>
                <c:pt idx="769">
                  <c:v>1.75319</c:v>
                </c:pt>
                <c:pt idx="770">
                  <c:v>1.75092</c:v>
                </c:pt>
                <c:pt idx="771">
                  <c:v>1.74821</c:v>
                </c:pt>
                <c:pt idx="772">
                  <c:v>1.7456</c:v>
                </c:pt>
                <c:pt idx="773">
                  <c:v>1.7427999999999999</c:v>
                </c:pt>
                <c:pt idx="774">
                  <c:v>1.7403500000000001</c:v>
                </c:pt>
                <c:pt idx="775">
                  <c:v>0.91054000000000002</c:v>
                </c:pt>
                <c:pt idx="776">
                  <c:v>0.90823799999999999</c:v>
                </c:pt>
                <c:pt idx="777">
                  <c:v>0.90620999999999996</c:v>
                </c:pt>
                <c:pt idx="778">
                  <c:v>0.90340200000000004</c:v>
                </c:pt>
                <c:pt idx="779">
                  <c:v>0.90095400000000003</c:v>
                </c:pt>
                <c:pt idx="780">
                  <c:v>0.89848600000000001</c:v>
                </c:pt>
                <c:pt idx="781">
                  <c:v>0.89621799999999996</c:v>
                </c:pt>
                <c:pt idx="782">
                  <c:v>0.89359</c:v>
                </c:pt>
                <c:pt idx="783">
                  <c:v>0.89124199999999998</c:v>
                </c:pt>
                <c:pt idx="784">
                  <c:v>0.88867399999999996</c:v>
                </c:pt>
                <c:pt idx="785">
                  <c:v>0.88606600000000002</c:v>
                </c:pt>
                <c:pt idx="786">
                  <c:v>0.883718</c:v>
                </c:pt>
                <c:pt idx="787">
                  <c:v>0.88117000000000001</c:v>
                </c:pt>
                <c:pt idx="788">
                  <c:v>0.87892199999999998</c:v>
                </c:pt>
                <c:pt idx="789">
                  <c:v>0.87679399999999996</c:v>
                </c:pt>
                <c:pt idx="790">
                  <c:v>0.87414599999999998</c:v>
                </c:pt>
                <c:pt idx="791">
                  <c:v>0.87137799999999999</c:v>
                </c:pt>
                <c:pt idx="792">
                  <c:v>0.86851</c:v>
                </c:pt>
                <c:pt idx="793">
                  <c:v>0.86572199999999999</c:v>
                </c:pt>
                <c:pt idx="794">
                  <c:v>0.86355400000000004</c:v>
                </c:pt>
                <c:pt idx="795">
                  <c:v>0.861286</c:v>
                </c:pt>
                <c:pt idx="796">
                  <c:v>0.85867800000000005</c:v>
                </c:pt>
                <c:pt idx="797">
                  <c:v>0.85653000000000001</c:v>
                </c:pt>
                <c:pt idx="798">
                  <c:v>0.85400200000000004</c:v>
                </c:pt>
                <c:pt idx="799">
                  <c:v>0.85139399999999998</c:v>
                </c:pt>
                <c:pt idx="800">
                  <c:v>1.7982899999999999</c:v>
                </c:pt>
                <c:pt idx="801">
                  <c:v>1.7960799999999999</c:v>
                </c:pt>
                <c:pt idx="802">
                  <c:v>1.79369</c:v>
                </c:pt>
                <c:pt idx="803">
                  <c:v>1.7910999999999999</c:v>
                </c:pt>
                <c:pt idx="804">
                  <c:v>1.78921</c:v>
                </c:pt>
                <c:pt idx="805">
                  <c:v>1.7868299999999999</c:v>
                </c:pt>
                <c:pt idx="806">
                  <c:v>1.7846</c:v>
                </c:pt>
                <c:pt idx="807">
                  <c:v>1.78223</c:v>
                </c:pt>
                <c:pt idx="808">
                  <c:v>1.78016</c:v>
                </c:pt>
                <c:pt idx="809">
                  <c:v>1.77783</c:v>
                </c:pt>
                <c:pt idx="810">
                  <c:v>1.7751699999999999</c:v>
                </c:pt>
                <c:pt idx="811">
                  <c:v>1.7726599999999999</c:v>
                </c:pt>
                <c:pt idx="812">
                  <c:v>1.7702100000000001</c:v>
                </c:pt>
                <c:pt idx="813">
                  <c:v>1.76786</c:v>
                </c:pt>
                <c:pt idx="814">
                  <c:v>1.7653099999999999</c:v>
                </c:pt>
                <c:pt idx="815">
                  <c:v>1.76311</c:v>
                </c:pt>
                <c:pt idx="816">
                  <c:v>1.7611399999999999</c:v>
                </c:pt>
                <c:pt idx="817">
                  <c:v>1.7590699999999999</c:v>
                </c:pt>
                <c:pt idx="818">
                  <c:v>1.75658</c:v>
                </c:pt>
                <c:pt idx="819">
                  <c:v>1.75427</c:v>
                </c:pt>
                <c:pt idx="820">
                  <c:v>1.7520100000000001</c:v>
                </c:pt>
                <c:pt idx="821">
                  <c:v>1.7498199999999999</c:v>
                </c:pt>
                <c:pt idx="822">
                  <c:v>1.7477499999999999</c:v>
                </c:pt>
                <c:pt idx="823">
                  <c:v>0.91205999999999998</c:v>
                </c:pt>
                <c:pt idx="824">
                  <c:v>0.90977799999999998</c:v>
                </c:pt>
                <c:pt idx="825">
                  <c:v>0.90734999999999999</c:v>
                </c:pt>
                <c:pt idx="826">
                  <c:v>0.90504200000000001</c:v>
                </c:pt>
                <c:pt idx="827">
                  <c:v>0.90211399999999997</c:v>
                </c:pt>
                <c:pt idx="828">
                  <c:v>0.89976599999999995</c:v>
                </c:pt>
                <c:pt idx="829">
                  <c:v>0.89705800000000002</c:v>
                </c:pt>
                <c:pt idx="830">
                  <c:v>0.89476999999999995</c:v>
                </c:pt>
                <c:pt idx="831">
                  <c:v>0.89212199999999997</c:v>
                </c:pt>
                <c:pt idx="832">
                  <c:v>0.88967399999999996</c:v>
                </c:pt>
                <c:pt idx="833">
                  <c:v>0.88742600000000005</c:v>
                </c:pt>
                <c:pt idx="834">
                  <c:v>0.88499799999999995</c:v>
                </c:pt>
                <c:pt idx="835">
                  <c:v>0.88212999999999997</c:v>
                </c:pt>
                <c:pt idx="836">
                  <c:v>0.87958199999999997</c:v>
                </c:pt>
                <c:pt idx="837">
                  <c:v>0.87761400000000001</c:v>
                </c:pt>
                <c:pt idx="838">
                  <c:v>0.87476600000000004</c:v>
                </c:pt>
                <c:pt idx="839">
                  <c:v>0.872498</c:v>
                </c:pt>
                <c:pt idx="840">
                  <c:v>0.86968999999999996</c:v>
                </c:pt>
                <c:pt idx="841">
                  <c:v>0.86704199999999998</c:v>
                </c:pt>
                <c:pt idx="842">
                  <c:v>0.86461399999999999</c:v>
                </c:pt>
                <c:pt idx="843">
                  <c:v>0.86260599999999998</c:v>
                </c:pt>
                <c:pt idx="844">
                  <c:v>0.86029800000000001</c:v>
                </c:pt>
                <c:pt idx="845">
                  <c:v>0.85772999999999999</c:v>
                </c:pt>
                <c:pt idx="846">
                  <c:v>0.85572199999999998</c:v>
                </c:pt>
                <c:pt idx="847">
                  <c:v>1.80175</c:v>
                </c:pt>
                <c:pt idx="848">
                  <c:v>1.79979</c:v>
                </c:pt>
                <c:pt idx="849">
                  <c:v>1.7969599999999999</c:v>
                </c:pt>
                <c:pt idx="850">
                  <c:v>1.7946500000000001</c:v>
                </c:pt>
                <c:pt idx="851">
                  <c:v>1.7924</c:v>
                </c:pt>
                <c:pt idx="852">
                  <c:v>1.7903500000000001</c:v>
                </c:pt>
                <c:pt idx="853">
                  <c:v>1.78789</c:v>
                </c:pt>
                <c:pt idx="854">
                  <c:v>1.7855799999999999</c:v>
                </c:pt>
                <c:pt idx="855">
                  <c:v>1.7830900000000001</c:v>
                </c:pt>
                <c:pt idx="856">
                  <c:v>1.7808600000000001</c:v>
                </c:pt>
                <c:pt idx="857">
                  <c:v>1.77847</c:v>
                </c:pt>
                <c:pt idx="858">
                  <c:v>1.77589</c:v>
                </c:pt>
                <c:pt idx="859">
                  <c:v>1.7736400000000001</c:v>
                </c:pt>
                <c:pt idx="860">
                  <c:v>1.77125</c:v>
                </c:pt>
                <c:pt idx="861">
                  <c:v>1.76868</c:v>
                </c:pt>
                <c:pt idx="862">
                  <c:v>1.76633</c:v>
                </c:pt>
                <c:pt idx="863">
                  <c:v>1.7642899999999999</c:v>
                </c:pt>
                <c:pt idx="864">
                  <c:v>1.7615000000000001</c:v>
                </c:pt>
                <c:pt idx="865">
                  <c:v>1.75867</c:v>
                </c:pt>
                <c:pt idx="866">
                  <c:v>1.75674</c:v>
                </c:pt>
                <c:pt idx="867">
                  <c:v>1.7544900000000001</c:v>
                </c:pt>
                <c:pt idx="868">
                  <c:v>1.7518899999999999</c:v>
                </c:pt>
                <c:pt idx="869">
                  <c:v>1.7495799999999999</c:v>
                </c:pt>
                <c:pt idx="870">
                  <c:v>1.7468300000000001</c:v>
                </c:pt>
                <c:pt idx="871">
                  <c:v>1.7439800000000001</c:v>
                </c:pt>
                <c:pt idx="872">
                  <c:v>1.7414499999999999</c:v>
                </c:pt>
                <c:pt idx="873">
                  <c:v>0.91103999999999996</c:v>
                </c:pt>
                <c:pt idx="874">
                  <c:v>0.90895199999999998</c:v>
                </c:pt>
                <c:pt idx="875">
                  <c:v>0.90640399999999999</c:v>
                </c:pt>
                <c:pt idx="876">
                  <c:v>0.90389600000000003</c:v>
                </c:pt>
                <c:pt idx="877">
                  <c:v>0.90154800000000002</c:v>
                </c:pt>
                <c:pt idx="878">
                  <c:v>0.89949999999999997</c:v>
                </c:pt>
                <c:pt idx="879">
                  <c:v>0.89673199999999997</c:v>
                </c:pt>
                <c:pt idx="880">
                  <c:v>0.89472399999999996</c:v>
                </c:pt>
                <c:pt idx="881">
                  <c:v>0.89233600000000002</c:v>
                </c:pt>
                <c:pt idx="882">
                  <c:v>0.88978800000000002</c:v>
                </c:pt>
                <c:pt idx="883">
                  <c:v>0.88766</c:v>
                </c:pt>
                <c:pt idx="884">
                  <c:v>0.88513200000000003</c:v>
                </c:pt>
                <c:pt idx="885">
                  <c:v>0.88264399999999998</c:v>
                </c:pt>
                <c:pt idx="886">
                  <c:v>0.87979600000000002</c:v>
                </c:pt>
                <c:pt idx="887">
                  <c:v>0.87758800000000003</c:v>
                </c:pt>
                <c:pt idx="888">
                  <c:v>0.87544</c:v>
                </c:pt>
                <c:pt idx="889">
                  <c:v>0.87325200000000003</c:v>
                </c:pt>
                <c:pt idx="890">
                  <c:v>0.87096399999999996</c:v>
                </c:pt>
                <c:pt idx="891">
                  <c:v>0.867896</c:v>
                </c:pt>
                <c:pt idx="892">
                  <c:v>0.86548800000000004</c:v>
                </c:pt>
                <c:pt idx="893">
                  <c:v>0.86297999999999997</c:v>
                </c:pt>
                <c:pt idx="894">
                  <c:v>0.86071200000000003</c:v>
                </c:pt>
                <c:pt idx="895">
                  <c:v>0.85880400000000001</c:v>
                </c:pt>
                <c:pt idx="896">
                  <c:v>0.85713600000000001</c:v>
                </c:pt>
                <c:pt idx="897">
                  <c:v>1.8032900000000001</c:v>
                </c:pt>
                <c:pt idx="898">
                  <c:v>1.80138</c:v>
                </c:pt>
                <c:pt idx="899">
                  <c:v>1.79905</c:v>
                </c:pt>
                <c:pt idx="900">
                  <c:v>1.79654</c:v>
                </c:pt>
                <c:pt idx="901">
                  <c:v>1.79386</c:v>
                </c:pt>
                <c:pt idx="902">
                  <c:v>1.7915099999999999</c:v>
                </c:pt>
                <c:pt idx="903">
                  <c:v>1.7887200000000001</c:v>
                </c:pt>
                <c:pt idx="904">
                  <c:v>1.78671</c:v>
                </c:pt>
                <c:pt idx="905">
                  <c:v>1.7843199999999999</c:v>
                </c:pt>
                <c:pt idx="906">
                  <c:v>1.7822199999999999</c:v>
                </c:pt>
                <c:pt idx="907">
                  <c:v>1.7793099999999999</c:v>
                </c:pt>
                <c:pt idx="908">
                  <c:v>1.7763800000000001</c:v>
                </c:pt>
                <c:pt idx="909">
                  <c:v>1.7736499999999999</c:v>
                </c:pt>
                <c:pt idx="910">
                  <c:v>1.77136</c:v>
                </c:pt>
                <c:pt idx="911">
                  <c:v>1.76894</c:v>
                </c:pt>
                <c:pt idx="912">
                  <c:v>1.7669699999999999</c:v>
                </c:pt>
                <c:pt idx="913">
                  <c:v>1.76448</c:v>
                </c:pt>
                <c:pt idx="914">
                  <c:v>1.7619899999999999</c:v>
                </c:pt>
                <c:pt idx="915">
                  <c:v>1.7592000000000001</c:v>
                </c:pt>
                <c:pt idx="916">
                  <c:v>1.7566600000000001</c:v>
                </c:pt>
                <c:pt idx="917">
                  <c:v>1.75417</c:v>
                </c:pt>
                <c:pt idx="918">
                  <c:v>1.7516</c:v>
                </c:pt>
                <c:pt idx="919">
                  <c:v>1.7491300000000001</c:v>
                </c:pt>
                <c:pt idx="920">
                  <c:v>1.7473000000000001</c:v>
                </c:pt>
                <c:pt idx="921">
                  <c:v>1.7446200000000001</c:v>
                </c:pt>
                <c:pt idx="922">
                  <c:v>0.91073999999999999</c:v>
                </c:pt>
                <c:pt idx="923">
                  <c:v>0.90853799999999996</c:v>
                </c:pt>
                <c:pt idx="924">
                  <c:v>0.90666999999999998</c:v>
                </c:pt>
                <c:pt idx="925">
                  <c:v>0.90406200000000003</c:v>
                </c:pt>
                <c:pt idx="926">
                  <c:v>0.90207400000000004</c:v>
                </c:pt>
                <c:pt idx="927">
                  <c:v>0.89960600000000002</c:v>
                </c:pt>
                <c:pt idx="928">
                  <c:v>0.89739800000000003</c:v>
                </c:pt>
                <c:pt idx="929">
                  <c:v>0.89437</c:v>
                </c:pt>
                <c:pt idx="930">
                  <c:v>0.89152200000000004</c:v>
                </c:pt>
                <c:pt idx="931">
                  <c:v>0.88875400000000004</c:v>
                </c:pt>
                <c:pt idx="932">
                  <c:v>0.88612599999999997</c:v>
                </c:pt>
                <c:pt idx="933">
                  <c:v>0.88345799999999997</c:v>
                </c:pt>
                <c:pt idx="934">
                  <c:v>0.88078999999999996</c:v>
                </c:pt>
                <c:pt idx="935">
                  <c:v>0.87826199999999999</c:v>
                </c:pt>
                <c:pt idx="936">
                  <c:v>0.87569399999999997</c:v>
                </c:pt>
                <c:pt idx="937">
                  <c:v>0.87370599999999998</c:v>
                </c:pt>
                <c:pt idx="938">
                  <c:v>0.87135799999999997</c:v>
                </c:pt>
                <c:pt idx="939">
                  <c:v>0.86877000000000004</c:v>
                </c:pt>
                <c:pt idx="940">
                  <c:v>0.86654200000000003</c:v>
                </c:pt>
                <c:pt idx="941">
                  <c:v>0.863734</c:v>
                </c:pt>
                <c:pt idx="942">
                  <c:v>0.86152600000000001</c:v>
                </c:pt>
                <c:pt idx="943">
                  <c:v>0.85953800000000002</c:v>
                </c:pt>
                <c:pt idx="944">
                  <c:v>0.85668999999999995</c:v>
                </c:pt>
                <c:pt idx="945">
                  <c:v>0.85426199999999997</c:v>
                </c:pt>
                <c:pt idx="946">
                  <c:v>0.85175400000000001</c:v>
                </c:pt>
                <c:pt idx="947">
                  <c:v>0.84972599999999998</c:v>
                </c:pt>
                <c:pt idx="948">
                  <c:v>1.7957799999999999</c:v>
                </c:pt>
                <c:pt idx="949">
                  <c:v>1.79345</c:v>
                </c:pt>
                <c:pt idx="950">
                  <c:v>1.7910600000000001</c:v>
                </c:pt>
                <c:pt idx="951">
                  <c:v>1.7887500000000001</c:v>
                </c:pt>
                <c:pt idx="952">
                  <c:v>1.78569</c:v>
                </c:pt>
                <c:pt idx="953">
                  <c:v>1.7835799999999999</c:v>
                </c:pt>
                <c:pt idx="954">
                  <c:v>1.7813699999999999</c:v>
                </c:pt>
                <c:pt idx="955">
                  <c:v>1.77878</c:v>
                </c:pt>
                <c:pt idx="956">
                  <c:v>1.7762100000000001</c:v>
                </c:pt>
                <c:pt idx="957">
                  <c:v>1.7741899999999999</c:v>
                </c:pt>
                <c:pt idx="958">
                  <c:v>1.77136</c:v>
                </c:pt>
                <c:pt idx="959">
                  <c:v>1.7685299999999999</c:v>
                </c:pt>
                <c:pt idx="960">
                  <c:v>1.7660400000000001</c:v>
                </c:pt>
                <c:pt idx="961">
                  <c:v>1.76369</c:v>
                </c:pt>
                <c:pt idx="962">
                  <c:v>1.7613099999999999</c:v>
                </c:pt>
                <c:pt idx="963">
                  <c:v>1.7587200000000001</c:v>
                </c:pt>
                <c:pt idx="964">
                  <c:v>1.75647</c:v>
                </c:pt>
                <c:pt idx="965">
                  <c:v>1.7541199999999999</c:v>
                </c:pt>
                <c:pt idx="966">
                  <c:v>1.7513300000000001</c:v>
                </c:pt>
                <c:pt idx="967">
                  <c:v>1.7492099999999999</c:v>
                </c:pt>
                <c:pt idx="968">
                  <c:v>1.7468399999999999</c:v>
                </c:pt>
                <c:pt idx="969">
                  <c:v>0.90788000000000002</c:v>
                </c:pt>
                <c:pt idx="970">
                  <c:v>0.90567200000000003</c:v>
                </c:pt>
                <c:pt idx="971">
                  <c:v>0.90340399999999998</c:v>
                </c:pt>
                <c:pt idx="972">
                  <c:v>0.90049599999999996</c:v>
                </c:pt>
                <c:pt idx="973">
                  <c:v>0.89802800000000005</c:v>
                </c:pt>
                <c:pt idx="974">
                  <c:v>0.89510000000000001</c:v>
                </c:pt>
                <c:pt idx="975">
                  <c:v>0.892872</c:v>
                </c:pt>
                <c:pt idx="976">
                  <c:v>0.89024400000000004</c:v>
                </c:pt>
                <c:pt idx="977">
                  <c:v>0.88759600000000005</c:v>
                </c:pt>
                <c:pt idx="978">
                  <c:v>0.88514800000000005</c:v>
                </c:pt>
                <c:pt idx="979">
                  <c:v>0.88302000000000003</c:v>
                </c:pt>
                <c:pt idx="980">
                  <c:v>0.88029199999999996</c:v>
                </c:pt>
                <c:pt idx="981">
                  <c:v>0.877664</c:v>
                </c:pt>
                <c:pt idx="982">
                  <c:v>0.87515600000000004</c:v>
                </c:pt>
                <c:pt idx="983">
                  <c:v>0.87290800000000002</c:v>
                </c:pt>
                <c:pt idx="984">
                  <c:v>0.87028000000000005</c:v>
                </c:pt>
                <c:pt idx="985">
                  <c:v>0.86809199999999997</c:v>
                </c:pt>
                <c:pt idx="986">
                  <c:v>0.865784</c:v>
                </c:pt>
                <c:pt idx="987">
                  <c:v>0.86297599999999997</c:v>
                </c:pt>
                <c:pt idx="988">
                  <c:v>0.86030799999999996</c:v>
                </c:pt>
                <c:pt idx="989">
                  <c:v>0.85792000000000002</c:v>
                </c:pt>
                <c:pt idx="990">
                  <c:v>0.85581200000000002</c:v>
                </c:pt>
                <c:pt idx="991">
                  <c:v>0.85304400000000002</c:v>
                </c:pt>
                <c:pt idx="992">
                  <c:v>0.85015600000000002</c:v>
                </c:pt>
                <c:pt idx="993">
                  <c:v>0.84736800000000001</c:v>
                </c:pt>
                <c:pt idx="994">
                  <c:v>0.84436</c:v>
                </c:pt>
                <c:pt idx="995">
                  <c:v>0.842032</c:v>
                </c:pt>
                <c:pt idx="996">
                  <c:v>0.83904400000000001</c:v>
                </c:pt>
                <c:pt idx="997">
                  <c:v>0.83675600000000006</c:v>
                </c:pt>
                <c:pt idx="998">
                  <c:v>0.83420799999999995</c:v>
                </c:pt>
                <c:pt idx="999">
                  <c:v>1.7818400000000001</c:v>
                </c:pt>
                <c:pt idx="1000">
                  <c:v>1.77911</c:v>
                </c:pt>
                <c:pt idx="1001">
                  <c:v>1.7771999999999999</c:v>
                </c:pt>
                <c:pt idx="1002">
                  <c:v>1.7745200000000001</c:v>
                </c:pt>
                <c:pt idx="1003">
                  <c:v>1.7716099999999999</c:v>
                </c:pt>
                <c:pt idx="1004">
                  <c:v>1.7686599999999999</c:v>
                </c:pt>
                <c:pt idx="1005">
                  <c:v>1.7666900000000001</c:v>
                </c:pt>
                <c:pt idx="1006">
                  <c:v>1.7638799999999999</c:v>
                </c:pt>
                <c:pt idx="1007">
                  <c:v>1.76142</c:v>
                </c:pt>
                <c:pt idx="1008">
                  <c:v>1.75959</c:v>
                </c:pt>
                <c:pt idx="1009">
                  <c:v>1.7570600000000001</c:v>
                </c:pt>
                <c:pt idx="1010">
                  <c:v>1.7543299999999999</c:v>
                </c:pt>
                <c:pt idx="1011">
                  <c:v>1.7519400000000001</c:v>
                </c:pt>
                <c:pt idx="1012">
                  <c:v>1.7492399999999999</c:v>
                </c:pt>
                <c:pt idx="1013">
                  <c:v>1.74661</c:v>
                </c:pt>
                <c:pt idx="1014">
                  <c:v>1.7441599999999999</c:v>
                </c:pt>
                <c:pt idx="1015">
                  <c:v>1.7416700000000001</c:v>
                </c:pt>
                <c:pt idx="1016">
                  <c:v>1.73908</c:v>
                </c:pt>
                <c:pt idx="1017">
                  <c:v>1.73634</c:v>
                </c:pt>
                <c:pt idx="1018">
                  <c:v>1.73417</c:v>
                </c:pt>
                <c:pt idx="1019">
                  <c:v>0.90722000000000003</c:v>
                </c:pt>
                <c:pt idx="1020">
                  <c:v>0.90513200000000005</c:v>
                </c:pt>
                <c:pt idx="1021">
                  <c:v>0.90302400000000005</c:v>
                </c:pt>
                <c:pt idx="1022">
                  <c:v>0.900536</c:v>
                </c:pt>
                <c:pt idx="1023">
                  <c:v>0.89800800000000003</c:v>
                </c:pt>
                <c:pt idx="1024">
                  <c:v>0.89563999999999999</c:v>
                </c:pt>
                <c:pt idx="1025">
                  <c:v>0.89321200000000001</c:v>
                </c:pt>
                <c:pt idx="1026">
                  <c:v>0.89064399999999999</c:v>
                </c:pt>
                <c:pt idx="1027">
                  <c:v>0.88821600000000001</c:v>
                </c:pt>
                <c:pt idx="1028">
                  <c:v>0.88566800000000001</c:v>
                </c:pt>
                <c:pt idx="1029">
                  <c:v>0.88305999999999996</c:v>
                </c:pt>
                <c:pt idx="1030">
                  <c:v>0.88089200000000001</c:v>
                </c:pt>
                <c:pt idx="1031">
                  <c:v>0.87808399999999998</c:v>
                </c:pt>
                <c:pt idx="1032">
                  <c:v>0.87589600000000001</c:v>
                </c:pt>
                <c:pt idx="1033">
                  <c:v>0.87330799999999997</c:v>
                </c:pt>
                <c:pt idx="1034">
                  <c:v>0.87078</c:v>
                </c:pt>
                <c:pt idx="1035">
                  <c:v>0.86835200000000001</c:v>
                </c:pt>
                <c:pt idx="1036">
                  <c:v>0.866004</c:v>
                </c:pt>
                <c:pt idx="1037">
                  <c:v>0.86327600000000004</c:v>
                </c:pt>
                <c:pt idx="1038">
                  <c:v>0.86096799999999996</c:v>
                </c:pt>
                <c:pt idx="1039">
                  <c:v>0.85863999999999996</c:v>
                </c:pt>
                <c:pt idx="1040">
                  <c:v>0.85591200000000001</c:v>
                </c:pt>
                <c:pt idx="1041">
                  <c:v>0.85312399999999999</c:v>
                </c:pt>
                <c:pt idx="1042">
                  <c:v>0.85067599999999999</c:v>
                </c:pt>
                <c:pt idx="1043">
                  <c:v>0.84858800000000001</c:v>
                </c:pt>
                <c:pt idx="1044">
                  <c:v>0.84572000000000003</c:v>
                </c:pt>
                <c:pt idx="1045">
                  <c:v>0.84299199999999996</c:v>
                </c:pt>
                <c:pt idx="1046">
                  <c:v>0.840584</c:v>
                </c:pt>
                <c:pt idx="1047">
                  <c:v>0.83821599999999996</c:v>
                </c:pt>
                <c:pt idx="1048">
                  <c:v>0.837808</c:v>
                </c:pt>
                <c:pt idx="1049">
                  <c:v>1.7829600000000001</c:v>
                </c:pt>
                <c:pt idx="1050">
                  <c:v>1.78017</c:v>
                </c:pt>
                <c:pt idx="1051">
                  <c:v>1.7780400000000001</c:v>
                </c:pt>
                <c:pt idx="1052">
                  <c:v>1.7755399999999999</c:v>
                </c:pt>
                <c:pt idx="1053">
                  <c:v>1.7731699999999999</c:v>
                </c:pt>
                <c:pt idx="1054">
                  <c:v>1.77068</c:v>
                </c:pt>
                <c:pt idx="1055">
                  <c:v>1.7681100000000001</c:v>
                </c:pt>
                <c:pt idx="1056">
                  <c:v>1.7655799999999999</c:v>
                </c:pt>
                <c:pt idx="1057">
                  <c:v>1.76332</c:v>
                </c:pt>
                <c:pt idx="1058">
                  <c:v>1.7612300000000001</c:v>
                </c:pt>
                <c:pt idx="1059">
                  <c:v>1.7586599999999999</c:v>
                </c:pt>
                <c:pt idx="1060">
                  <c:v>1.75587</c:v>
                </c:pt>
                <c:pt idx="1061">
                  <c:v>1.7532399999999999</c:v>
                </c:pt>
                <c:pt idx="1062">
                  <c:v>1.75108</c:v>
                </c:pt>
                <c:pt idx="1063">
                  <c:v>1.74905</c:v>
                </c:pt>
                <c:pt idx="1064">
                  <c:v>1.74638</c:v>
                </c:pt>
                <c:pt idx="1065">
                  <c:v>1.7441500000000001</c:v>
                </c:pt>
                <c:pt idx="1066">
                  <c:v>1.74142</c:v>
                </c:pt>
                <c:pt idx="1067">
                  <c:v>1.73888</c:v>
                </c:pt>
                <c:pt idx="1068">
                  <c:v>1.7366299999999999</c:v>
                </c:pt>
                <c:pt idx="1069">
                  <c:v>1.7339199999999999</c:v>
                </c:pt>
                <c:pt idx="1070">
                  <c:v>0.90744000000000002</c:v>
                </c:pt>
                <c:pt idx="1071">
                  <c:v>0.90501799999999999</c:v>
                </c:pt>
                <c:pt idx="1072">
                  <c:v>0.90283000000000002</c:v>
                </c:pt>
                <c:pt idx="1073">
                  <c:v>0.90050200000000002</c:v>
                </c:pt>
                <c:pt idx="1074">
                  <c:v>0.89829400000000004</c:v>
                </c:pt>
                <c:pt idx="1075">
                  <c:v>0.89584600000000003</c:v>
                </c:pt>
                <c:pt idx="1076">
                  <c:v>0.89377799999999996</c:v>
                </c:pt>
                <c:pt idx="1077">
                  <c:v>0.89110999999999996</c:v>
                </c:pt>
                <c:pt idx="1078">
                  <c:v>0.88878199999999996</c:v>
                </c:pt>
                <c:pt idx="1079">
                  <c:v>0.886494</c:v>
                </c:pt>
                <c:pt idx="1080">
                  <c:v>0.88440600000000003</c:v>
                </c:pt>
                <c:pt idx="1081">
                  <c:v>0.88211799999999996</c:v>
                </c:pt>
                <c:pt idx="1082">
                  <c:v>0.87953000000000003</c:v>
                </c:pt>
                <c:pt idx="1083">
                  <c:v>0.87680199999999997</c:v>
                </c:pt>
                <c:pt idx="1084">
                  <c:v>0.87453400000000003</c:v>
                </c:pt>
                <c:pt idx="1085">
                  <c:v>0.87256599999999995</c:v>
                </c:pt>
                <c:pt idx="1086">
                  <c:v>0.87003799999999998</c:v>
                </c:pt>
                <c:pt idx="1087">
                  <c:v>0.86707000000000001</c:v>
                </c:pt>
                <c:pt idx="1088">
                  <c:v>0.86514199999999997</c:v>
                </c:pt>
                <c:pt idx="1089">
                  <c:v>0.86285400000000001</c:v>
                </c:pt>
                <c:pt idx="1090">
                  <c:v>0.86076600000000003</c:v>
                </c:pt>
                <c:pt idx="1091">
                  <c:v>0.85867800000000005</c:v>
                </c:pt>
                <c:pt idx="1092">
                  <c:v>0.85648999999999997</c:v>
                </c:pt>
                <c:pt idx="1093">
                  <c:v>0.85422200000000004</c:v>
                </c:pt>
                <c:pt idx="1094">
                  <c:v>0.85137399999999996</c:v>
                </c:pt>
                <c:pt idx="1095">
                  <c:v>0.84928599999999999</c:v>
                </c:pt>
                <c:pt idx="1096">
                  <c:v>0.84735799999999994</c:v>
                </c:pt>
                <c:pt idx="1097">
                  <c:v>1.79335</c:v>
                </c:pt>
                <c:pt idx="1098">
                  <c:v>1.79064</c:v>
                </c:pt>
                <c:pt idx="1099">
                  <c:v>1.7883500000000001</c:v>
                </c:pt>
                <c:pt idx="1100">
                  <c:v>1.78579</c:v>
                </c:pt>
                <c:pt idx="1101">
                  <c:v>1.7835000000000001</c:v>
                </c:pt>
                <c:pt idx="1102">
                  <c:v>1.78121</c:v>
                </c:pt>
                <c:pt idx="1103">
                  <c:v>1.77868</c:v>
                </c:pt>
                <c:pt idx="1104">
                  <c:v>1.77579</c:v>
                </c:pt>
                <c:pt idx="1105">
                  <c:v>1.7735300000000001</c:v>
                </c:pt>
                <c:pt idx="1106">
                  <c:v>1.7712399999999999</c:v>
                </c:pt>
                <c:pt idx="1107">
                  <c:v>1.7682899999999999</c:v>
                </c:pt>
                <c:pt idx="1108">
                  <c:v>1.7653799999999999</c:v>
                </c:pt>
                <c:pt idx="1109">
                  <c:v>1.7630300000000001</c:v>
                </c:pt>
                <c:pt idx="1110">
                  <c:v>1.7606900000000001</c:v>
                </c:pt>
                <c:pt idx="1111">
                  <c:v>1.75844</c:v>
                </c:pt>
                <c:pt idx="1112">
                  <c:v>1.7556099999999999</c:v>
                </c:pt>
                <c:pt idx="1113">
                  <c:v>1.7530600000000001</c:v>
                </c:pt>
                <c:pt idx="1114">
                  <c:v>1.7505299999999999</c:v>
                </c:pt>
                <c:pt idx="1115">
                  <c:v>1.74823</c:v>
                </c:pt>
                <c:pt idx="1116">
                  <c:v>1.7455799999999999</c:v>
                </c:pt>
                <c:pt idx="1117">
                  <c:v>1.74335</c:v>
                </c:pt>
                <c:pt idx="1118">
                  <c:v>1.7408600000000001</c:v>
                </c:pt>
                <c:pt idx="1119">
                  <c:v>1.73813</c:v>
                </c:pt>
                <c:pt idx="1120">
                  <c:v>1.73525</c:v>
                </c:pt>
                <c:pt idx="1121">
                  <c:v>0.90937999999999997</c:v>
                </c:pt>
                <c:pt idx="1122">
                  <c:v>0.90721799999999997</c:v>
                </c:pt>
                <c:pt idx="1123">
                  <c:v>0.90483000000000002</c:v>
                </c:pt>
                <c:pt idx="1124">
                  <c:v>0.90242199999999995</c:v>
                </c:pt>
                <c:pt idx="1125">
                  <c:v>0.90019400000000005</c:v>
                </c:pt>
                <c:pt idx="1126">
                  <c:v>0.89820599999999995</c:v>
                </c:pt>
                <c:pt idx="1127">
                  <c:v>0.89607800000000004</c:v>
                </c:pt>
                <c:pt idx="1128">
                  <c:v>0.89365000000000006</c:v>
                </c:pt>
                <c:pt idx="1129">
                  <c:v>0.89120200000000005</c:v>
                </c:pt>
                <c:pt idx="1130">
                  <c:v>0.88907400000000003</c:v>
                </c:pt>
                <c:pt idx="1131">
                  <c:v>0.88622599999999996</c:v>
                </c:pt>
                <c:pt idx="1132">
                  <c:v>0.88353800000000005</c:v>
                </c:pt>
                <c:pt idx="1133">
                  <c:v>0.88112999999999997</c:v>
                </c:pt>
                <c:pt idx="1134">
                  <c:v>0.87854200000000005</c:v>
                </c:pt>
                <c:pt idx="1135">
                  <c:v>0.87587400000000004</c:v>
                </c:pt>
                <c:pt idx="1136">
                  <c:v>0.87328600000000001</c:v>
                </c:pt>
                <c:pt idx="1137">
                  <c:v>0.87069799999999997</c:v>
                </c:pt>
                <c:pt idx="1138">
                  <c:v>0.86817</c:v>
                </c:pt>
                <c:pt idx="1139">
                  <c:v>0.86596200000000001</c:v>
                </c:pt>
                <c:pt idx="1140">
                  <c:v>0.86329400000000001</c:v>
                </c:pt>
                <c:pt idx="1141">
                  <c:v>0.86044600000000004</c:v>
                </c:pt>
                <c:pt idx="1142">
                  <c:v>0.85853800000000002</c:v>
                </c:pt>
                <c:pt idx="1143">
                  <c:v>0.85650999999999999</c:v>
                </c:pt>
                <c:pt idx="1144">
                  <c:v>0.853962</c:v>
                </c:pt>
                <c:pt idx="1145">
                  <c:v>0.85193399999999997</c:v>
                </c:pt>
                <c:pt idx="1146">
                  <c:v>0.85094599999999998</c:v>
                </c:pt>
                <c:pt idx="1147">
                  <c:v>1.79664</c:v>
                </c:pt>
                <c:pt idx="1148">
                  <c:v>1.79437</c:v>
                </c:pt>
                <c:pt idx="1149">
                  <c:v>1.79186</c:v>
                </c:pt>
                <c:pt idx="1150">
                  <c:v>1.7892699999999999</c:v>
                </c:pt>
                <c:pt idx="1151">
                  <c:v>1.7867500000000001</c:v>
                </c:pt>
                <c:pt idx="1152">
                  <c:v>1.78444</c:v>
                </c:pt>
                <c:pt idx="1153">
                  <c:v>1.7819700000000001</c:v>
                </c:pt>
                <c:pt idx="1154">
                  <c:v>1.7797799999999999</c:v>
                </c:pt>
                <c:pt idx="1155">
                  <c:v>1.7772699999999999</c:v>
                </c:pt>
                <c:pt idx="1156">
                  <c:v>1.77433</c:v>
                </c:pt>
                <c:pt idx="1157">
                  <c:v>1.7715799999999999</c:v>
                </c:pt>
                <c:pt idx="1158">
                  <c:v>1.7692099999999999</c:v>
                </c:pt>
                <c:pt idx="1159">
                  <c:v>1.7665</c:v>
                </c:pt>
                <c:pt idx="1160">
                  <c:v>1.7638499999999999</c:v>
                </c:pt>
                <c:pt idx="1161">
                  <c:v>1.7616700000000001</c:v>
                </c:pt>
                <c:pt idx="1162">
                  <c:v>1.7589999999999999</c:v>
                </c:pt>
                <c:pt idx="1163">
                  <c:v>1.75657</c:v>
                </c:pt>
                <c:pt idx="1164">
                  <c:v>1.75434</c:v>
                </c:pt>
                <c:pt idx="1165">
                  <c:v>1.7515700000000001</c:v>
                </c:pt>
                <c:pt idx="1166">
                  <c:v>1.7496100000000001</c:v>
                </c:pt>
                <c:pt idx="1167">
                  <c:v>1.7471000000000001</c:v>
                </c:pt>
                <c:pt idx="1168">
                  <c:v>1.7446299999999999</c:v>
                </c:pt>
                <c:pt idx="1169">
                  <c:v>1.7420599999999999</c:v>
                </c:pt>
                <c:pt idx="1170">
                  <c:v>1.7398899999999999</c:v>
                </c:pt>
                <c:pt idx="1171">
                  <c:v>0.90998000000000001</c:v>
                </c:pt>
                <c:pt idx="1172">
                  <c:v>0.90757200000000005</c:v>
                </c:pt>
                <c:pt idx="1173">
                  <c:v>0.90538399999999997</c:v>
                </c:pt>
                <c:pt idx="1174">
                  <c:v>0.902976</c:v>
                </c:pt>
                <c:pt idx="1175">
                  <c:v>0.90044800000000003</c:v>
                </c:pt>
                <c:pt idx="1176">
                  <c:v>0.89846000000000004</c:v>
                </c:pt>
                <c:pt idx="1177">
                  <c:v>0.89605199999999996</c:v>
                </c:pt>
                <c:pt idx="1178">
                  <c:v>0.89388400000000001</c:v>
                </c:pt>
                <c:pt idx="1179">
                  <c:v>0.89125600000000005</c:v>
                </c:pt>
                <c:pt idx="1180">
                  <c:v>0.88894799999999996</c:v>
                </c:pt>
                <c:pt idx="1181">
                  <c:v>0.88636000000000004</c:v>
                </c:pt>
                <c:pt idx="1182">
                  <c:v>0.88405199999999995</c:v>
                </c:pt>
                <c:pt idx="1183">
                  <c:v>0.88198399999999999</c:v>
                </c:pt>
                <c:pt idx="1184">
                  <c:v>0.87951599999999996</c:v>
                </c:pt>
                <c:pt idx="1185">
                  <c:v>0.87716799999999995</c:v>
                </c:pt>
                <c:pt idx="1186">
                  <c:v>0.87472000000000005</c:v>
                </c:pt>
                <c:pt idx="1187">
                  <c:v>0.87217199999999995</c:v>
                </c:pt>
                <c:pt idx="1188">
                  <c:v>0.86968400000000001</c:v>
                </c:pt>
                <c:pt idx="1189">
                  <c:v>0.86731599999999998</c:v>
                </c:pt>
                <c:pt idx="1190">
                  <c:v>0.86454799999999998</c:v>
                </c:pt>
                <c:pt idx="1191">
                  <c:v>0.86217999999999995</c:v>
                </c:pt>
                <c:pt idx="1192">
                  <c:v>0.86005200000000004</c:v>
                </c:pt>
                <c:pt idx="1193">
                  <c:v>0.85808399999999996</c:v>
                </c:pt>
                <c:pt idx="1194">
                  <c:v>0.85561600000000004</c:v>
                </c:pt>
                <c:pt idx="1195">
                  <c:v>0.85304800000000003</c:v>
                </c:pt>
                <c:pt idx="1196">
                  <c:v>1.8002400000000001</c:v>
                </c:pt>
                <c:pt idx="1197">
                  <c:v>1.7971900000000001</c:v>
                </c:pt>
                <c:pt idx="1198">
                  <c:v>1.7949999999999999</c:v>
                </c:pt>
                <c:pt idx="1199">
                  <c:v>1.7923800000000001</c:v>
                </c:pt>
                <c:pt idx="1200">
                  <c:v>1.7900100000000001</c:v>
                </c:pt>
                <c:pt idx="1201">
                  <c:v>1.78786</c:v>
                </c:pt>
                <c:pt idx="1202">
                  <c:v>1.78545</c:v>
                </c:pt>
                <c:pt idx="1203">
                  <c:v>1.78288</c:v>
                </c:pt>
                <c:pt idx="1204">
                  <c:v>1.78026</c:v>
                </c:pt>
                <c:pt idx="1205">
                  <c:v>1.7778099999999999</c:v>
                </c:pt>
                <c:pt idx="1206">
                  <c:v>1.7752399999999999</c:v>
                </c:pt>
                <c:pt idx="1207">
                  <c:v>1.77233</c:v>
                </c:pt>
                <c:pt idx="1208">
                  <c:v>1.7697400000000001</c:v>
                </c:pt>
                <c:pt idx="1209">
                  <c:v>1.7672399999999999</c:v>
                </c:pt>
                <c:pt idx="1210">
                  <c:v>1.7647699999999999</c:v>
                </c:pt>
                <c:pt idx="1211">
                  <c:v>1.7626200000000001</c:v>
                </c:pt>
                <c:pt idx="1212">
                  <c:v>1.75983</c:v>
                </c:pt>
                <c:pt idx="1213">
                  <c:v>1.7573000000000001</c:v>
                </c:pt>
                <c:pt idx="1214">
                  <c:v>1.75484</c:v>
                </c:pt>
                <c:pt idx="1215">
                  <c:v>1.75203</c:v>
                </c:pt>
                <c:pt idx="1216">
                  <c:v>1.7499400000000001</c:v>
                </c:pt>
                <c:pt idx="1217">
                  <c:v>1.7477100000000001</c:v>
                </c:pt>
                <c:pt idx="1218">
                  <c:v>1.74542</c:v>
                </c:pt>
                <c:pt idx="1219">
                  <c:v>0.90878000000000003</c:v>
                </c:pt>
                <c:pt idx="1220">
                  <c:v>0.90651800000000005</c:v>
                </c:pt>
                <c:pt idx="1221">
                  <c:v>0.90412999999999999</c:v>
                </c:pt>
                <c:pt idx="1222">
                  <c:v>0.90218200000000004</c:v>
                </c:pt>
                <c:pt idx="1223">
                  <c:v>0.90015400000000001</c:v>
                </c:pt>
                <c:pt idx="1224">
                  <c:v>0.89806600000000003</c:v>
                </c:pt>
                <c:pt idx="1225">
                  <c:v>0.89577799999999996</c:v>
                </c:pt>
                <c:pt idx="1226">
                  <c:v>0.89310999999999996</c:v>
                </c:pt>
                <c:pt idx="1227">
                  <c:v>0.89076200000000005</c:v>
                </c:pt>
                <c:pt idx="1228">
                  <c:v>0.88783400000000001</c:v>
                </c:pt>
                <c:pt idx="1229">
                  <c:v>0.88546599999999998</c:v>
                </c:pt>
                <c:pt idx="1230">
                  <c:v>0.88299799999999995</c:v>
                </c:pt>
                <c:pt idx="1231">
                  <c:v>0.88088999999999995</c:v>
                </c:pt>
                <c:pt idx="1232">
                  <c:v>0.87824199999999997</c:v>
                </c:pt>
                <c:pt idx="1233">
                  <c:v>0.87637399999999999</c:v>
                </c:pt>
                <c:pt idx="1234">
                  <c:v>0.87360599999999999</c:v>
                </c:pt>
                <c:pt idx="1235">
                  <c:v>0.87129800000000002</c:v>
                </c:pt>
                <c:pt idx="1236">
                  <c:v>0.86860999999999999</c:v>
                </c:pt>
                <c:pt idx="1237">
                  <c:v>0.866062</c:v>
                </c:pt>
                <c:pt idx="1238">
                  <c:v>0.86347399999999996</c:v>
                </c:pt>
                <c:pt idx="1239">
                  <c:v>0.86110600000000004</c:v>
                </c:pt>
                <c:pt idx="1240">
                  <c:v>0.85827799999999999</c:v>
                </c:pt>
                <c:pt idx="1241">
                  <c:v>0.85545000000000004</c:v>
                </c:pt>
                <c:pt idx="1242">
                  <c:v>0.85286200000000001</c:v>
                </c:pt>
                <c:pt idx="1243">
                  <c:v>0.84995399999999999</c:v>
                </c:pt>
                <c:pt idx="1244">
                  <c:v>0.84760599999999997</c:v>
                </c:pt>
                <c:pt idx="1245">
                  <c:v>0.84473799999999999</c:v>
                </c:pt>
                <c:pt idx="1246">
                  <c:v>0.84204999999999997</c:v>
                </c:pt>
                <c:pt idx="1247">
                  <c:v>1.7888200000000001</c:v>
                </c:pt>
                <c:pt idx="1248">
                  <c:v>1.78681</c:v>
                </c:pt>
                <c:pt idx="1249">
                  <c:v>1.7844500000000001</c:v>
                </c:pt>
                <c:pt idx="1250">
                  <c:v>1.7819199999999999</c:v>
                </c:pt>
                <c:pt idx="1251">
                  <c:v>1.77891</c:v>
                </c:pt>
                <c:pt idx="1252">
                  <c:v>1.7762</c:v>
                </c:pt>
                <c:pt idx="1253">
                  <c:v>1.7738100000000001</c:v>
                </c:pt>
                <c:pt idx="1254">
                  <c:v>1.77115</c:v>
                </c:pt>
                <c:pt idx="1255">
                  <c:v>1.7686999999999999</c:v>
                </c:pt>
                <c:pt idx="1256">
                  <c:v>1.76613</c:v>
                </c:pt>
                <c:pt idx="1257">
                  <c:v>1.7634000000000001</c:v>
                </c:pt>
                <c:pt idx="1258">
                  <c:v>1.76109</c:v>
                </c:pt>
                <c:pt idx="1259">
                  <c:v>1.7587699999999999</c:v>
                </c:pt>
                <c:pt idx="1260">
                  <c:v>1.75684</c:v>
                </c:pt>
                <c:pt idx="1261">
                  <c:v>1.75447</c:v>
                </c:pt>
                <c:pt idx="1262">
                  <c:v>1.7522200000000001</c:v>
                </c:pt>
                <c:pt idx="1263">
                  <c:v>1.75027</c:v>
                </c:pt>
                <c:pt idx="1264">
                  <c:v>1.74783</c:v>
                </c:pt>
                <c:pt idx="1265">
                  <c:v>1.74518</c:v>
                </c:pt>
                <c:pt idx="1266">
                  <c:v>1.7422899999999999</c:v>
                </c:pt>
                <c:pt idx="1267">
                  <c:v>1.7399199999999999</c:v>
                </c:pt>
                <c:pt idx="1268">
                  <c:v>1.7377100000000001</c:v>
                </c:pt>
                <c:pt idx="1269">
                  <c:v>0.90895999999999999</c:v>
                </c:pt>
                <c:pt idx="1270">
                  <c:v>0.90655799999999997</c:v>
                </c:pt>
                <c:pt idx="1271">
                  <c:v>0.90361000000000002</c:v>
                </c:pt>
                <c:pt idx="1272">
                  <c:v>0.90116200000000002</c:v>
                </c:pt>
                <c:pt idx="1273">
                  <c:v>0.89873400000000003</c:v>
                </c:pt>
                <c:pt idx="1274">
                  <c:v>0.89598599999999995</c:v>
                </c:pt>
                <c:pt idx="1275">
                  <c:v>0.893038</c:v>
                </c:pt>
                <c:pt idx="1276">
                  <c:v>0.89017000000000002</c:v>
                </c:pt>
                <c:pt idx="1277">
                  <c:v>0.887602</c:v>
                </c:pt>
                <c:pt idx="1278">
                  <c:v>0.885154</c:v>
                </c:pt>
                <c:pt idx="1279">
                  <c:v>0.88248599999999999</c:v>
                </c:pt>
                <c:pt idx="1280">
                  <c:v>0.87955799999999995</c:v>
                </c:pt>
                <c:pt idx="1281">
                  <c:v>0.87726999999999999</c:v>
                </c:pt>
                <c:pt idx="1282">
                  <c:v>0.875282</c:v>
                </c:pt>
                <c:pt idx="1283">
                  <c:v>0.87313399999999997</c:v>
                </c:pt>
                <c:pt idx="1284">
                  <c:v>0.87102599999999997</c:v>
                </c:pt>
                <c:pt idx="1285">
                  <c:v>0.86871799999999999</c:v>
                </c:pt>
                <c:pt idx="1286">
                  <c:v>0.86675000000000002</c:v>
                </c:pt>
                <c:pt idx="1287">
                  <c:v>0.86434200000000005</c:v>
                </c:pt>
                <c:pt idx="1288">
                  <c:v>0.86157399999999995</c:v>
                </c:pt>
                <c:pt idx="1289">
                  <c:v>0.85934600000000005</c:v>
                </c:pt>
                <c:pt idx="1290">
                  <c:v>0.85679799999999995</c:v>
                </c:pt>
                <c:pt idx="1291">
                  <c:v>0.85446999999999995</c:v>
                </c:pt>
                <c:pt idx="1292">
                  <c:v>0.85206199999999999</c:v>
                </c:pt>
                <c:pt idx="1293">
                  <c:v>0.84953400000000001</c:v>
                </c:pt>
                <c:pt idx="1294">
                  <c:v>0.84716599999999997</c:v>
                </c:pt>
                <c:pt idx="1295">
                  <c:v>0.84471799999999997</c:v>
                </c:pt>
                <c:pt idx="1296">
                  <c:v>0.84213000000000005</c:v>
                </c:pt>
                <c:pt idx="1297">
                  <c:v>1.7894399999999999</c:v>
                </c:pt>
                <c:pt idx="1298">
                  <c:v>1.7866500000000001</c:v>
                </c:pt>
                <c:pt idx="1299">
                  <c:v>1.78373</c:v>
                </c:pt>
                <c:pt idx="1300">
                  <c:v>1.78118</c:v>
                </c:pt>
                <c:pt idx="1301">
                  <c:v>1.77891</c:v>
                </c:pt>
                <c:pt idx="1302">
                  <c:v>1.7764200000000001</c:v>
                </c:pt>
                <c:pt idx="1303">
                  <c:v>1.7744899999999999</c:v>
                </c:pt>
                <c:pt idx="1304">
                  <c:v>1.77207</c:v>
                </c:pt>
                <c:pt idx="1305">
                  <c:v>1.7693399999999999</c:v>
                </c:pt>
                <c:pt idx="1306">
                  <c:v>1.7669699999999999</c:v>
                </c:pt>
                <c:pt idx="1307">
                  <c:v>1.7649999999999999</c:v>
                </c:pt>
                <c:pt idx="1308">
                  <c:v>1.7621899999999999</c:v>
                </c:pt>
                <c:pt idx="1309">
                  <c:v>1.76017</c:v>
                </c:pt>
                <c:pt idx="1310">
                  <c:v>1.7572399999999999</c:v>
                </c:pt>
                <c:pt idx="1311">
                  <c:v>1.7549300000000001</c:v>
                </c:pt>
                <c:pt idx="1312">
                  <c:v>1.7523200000000001</c:v>
                </c:pt>
                <c:pt idx="1313">
                  <c:v>1.74949</c:v>
                </c:pt>
                <c:pt idx="1314">
                  <c:v>1.7465900000000001</c:v>
                </c:pt>
                <c:pt idx="1315">
                  <c:v>1.7439199999999999</c:v>
                </c:pt>
                <c:pt idx="1316">
                  <c:v>1.74177</c:v>
                </c:pt>
                <c:pt idx="1317">
                  <c:v>1.73922</c:v>
                </c:pt>
                <c:pt idx="1318">
                  <c:v>0.90761999999999998</c:v>
                </c:pt>
                <c:pt idx="1319">
                  <c:v>0.90523200000000004</c:v>
                </c:pt>
                <c:pt idx="1320">
                  <c:v>0.90222400000000003</c:v>
                </c:pt>
                <c:pt idx="1321">
                  <c:v>0.90003599999999995</c:v>
                </c:pt>
                <c:pt idx="1322">
                  <c:v>0.89714799999999995</c:v>
                </c:pt>
                <c:pt idx="1323">
                  <c:v>0.89461999999999997</c:v>
                </c:pt>
                <c:pt idx="1324">
                  <c:v>0.89223200000000003</c:v>
                </c:pt>
                <c:pt idx="1325">
                  <c:v>0.88974399999999998</c:v>
                </c:pt>
                <c:pt idx="1326">
                  <c:v>0.88723600000000002</c:v>
                </c:pt>
                <c:pt idx="1327">
                  <c:v>0.88466800000000001</c:v>
                </c:pt>
                <c:pt idx="1328">
                  <c:v>0.88202000000000003</c:v>
                </c:pt>
                <c:pt idx="1329">
                  <c:v>0.87973199999999996</c:v>
                </c:pt>
                <c:pt idx="1330">
                  <c:v>0.87700400000000001</c:v>
                </c:pt>
                <c:pt idx="1331">
                  <c:v>0.87457600000000002</c:v>
                </c:pt>
                <c:pt idx="1332">
                  <c:v>0.87212800000000001</c:v>
                </c:pt>
                <c:pt idx="1333">
                  <c:v>0.86956</c:v>
                </c:pt>
                <c:pt idx="1334">
                  <c:v>0.86675199999999997</c:v>
                </c:pt>
                <c:pt idx="1335">
                  <c:v>0.86452399999999996</c:v>
                </c:pt>
                <c:pt idx="1336">
                  <c:v>0.86199599999999998</c:v>
                </c:pt>
                <c:pt idx="1337">
                  <c:v>0.85964799999999997</c:v>
                </c:pt>
                <c:pt idx="1338">
                  <c:v>0.85746</c:v>
                </c:pt>
                <c:pt idx="1339">
                  <c:v>0.85485199999999995</c:v>
                </c:pt>
                <c:pt idx="1340">
                  <c:v>0.852464</c:v>
                </c:pt>
                <c:pt idx="1341">
                  <c:v>0.84989599999999998</c:v>
                </c:pt>
                <c:pt idx="1342">
                  <c:v>0.84704800000000002</c:v>
                </c:pt>
                <c:pt idx="1343">
                  <c:v>0.84436</c:v>
                </c:pt>
                <c:pt idx="1344">
                  <c:v>0.84193200000000001</c:v>
                </c:pt>
                <c:pt idx="1345">
                  <c:v>0.83952400000000005</c:v>
                </c:pt>
                <c:pt idx="1346">
                  <c:v>0.83655599999999997</c:v>
                </c:pt>
                <c:pt idx="1347">
                  <c:v>0.83438800000000002</c:v>
                </c:pt>
                <c:pt idx="1348">
                  <c:v>0.83187999999999995</c:v>
                </c:pt>
                <c:pt idx="1349">
                  <c:v>1.77867</c:v>
                </c:pt>
                <c:pt idx="1350">
                  <c:v>1.77658</c:v>
                </c:pt>
                <c:pt idx="1351">
                  <c:v>1.77444</c:v>
                </c:pt>
                <c:pt idx="1352">
                  <c:v>1.7722100000000001</c:v>
                </c:pt>
                <c:pt idx="1353">
                  <c:v>1.7703</c:v>
                </c:pt>
                <c:pt idx="1354">
                  <c:v>1.7679100000000001</c:v>
                </c:pt>
                <c:pt idx="1355">
                  <c:v>1.7654399999999999</c:v>
                </c:pt>
                <c:pt idx="1356">
                  <c:v>1.76294</c:v>
                </c:pt>
                <c:pt idx="1357">
                  <c:v>1.76057</c:v>
                </c:pt>
                <c:pt idx="1358">
                  <c:v>1.7584599999999999</c:v>
                </c:pt>
                <c:pt idx="1359">
                  <c:v>1.7556700000000001</c:v>
                </c:pt>
                <c:pt idx="1360">
                  <c:v>1.75332</c:v>
                </c:pt>
                <c:pt idx="1361">
                  <c:v>1.75092</c:v>
                </c:pt>
                <c:pt idx="1362">
                  <c:v>1.74851</c:v>
                </c:pt>
                <c:pt idx="1363">
                  <c:v>1.7462</c:v>
                </c:pt>
                <c:pt idx="1364">
                  <c:v>1.74343</c:v>
                </c:pt>
                <c:pt idx="1365">
                  <c:v>1.7408600000000001</c:v>
                </c:pt>
                <c:pt idx="1366">
                  <c:v>1.73854</c:v>
                </c:pt>
                <c:pt idx="1367">
                  <c:v>1.7359500000000001</c:v>
                </c:pt>
                <c:pt idx="1368">
                  <c:v>1.73308</c:v>
                </c:pt>
                <c:pt idx="1369">
                  <c:v>0.90761999999999998</c:v>
                </c:pt>
                <c:pt idx="1370">
                  <c:v>0.90569200000000005</c:v>
                </c:pt>
                <c:pt idx="1371">
                  <c:v>0.90340399999999998</c:v>
                </c:pt>
                <c:pt idx="1372">
                  <c:v>0.901196</c:v>
                </c:pt>
                <c:pt idx="1373">
                  <c:v>0.89910800000000002</c:v>
                </c:pt>
                <c:pt idx="1374">
                  <c:v>0.89698</c:v>
                </c:pt>
                <c:pt idx="1375">
                  <c:v>0.89449199999999995</c:v>
                </c:pt>
                <c:pt idx="1376">
                  <c:v>0.89202400000000004</c:v>
                </c:pt>
                <c:pt idx="1377">
                  <c:v>0.88933600000000002</c:v>
                </c:pt>
                <c:pt idx="1378">
                  <c:v>0.88690800000000003</c:v>
                </c:pt>
                <c:pt idx="1379">
                  <c:v>0.88431999999999999</c:v>
                </c:pt>
                <c:pt idx="1380">
                  <c:v>0.88185199999999997</c:v>
                </c:pt>
                <c:pt idx="1381">
                  <c:v>0.87950399999999995</c:v>
                </c:pt>
                <c:pt idx="1382">
                  <c:v>0.87693600000000005</c:v>
                </c:pt>
                <c:pt idx="1383">
                  <c:v>0.87438800000000005</c:v>
                </c:pt>
                <c:pt idx="1384">
                  <c:v>0.87219999999999998</c:v>
                </c:pt>
                <c:pt idx="1385">
                  <c:v>0.86977199999999999</c:v>
                </c:pt>
                <c:pt idx="1386">
                  <c:v>0.86772400000000005</c:v>
                </c:pt>
                <c:pt idx="1387">
                  <c:v>0.86579600000000001</c:v>
                </c:pt>
                <c:pt idx="1388">
                  <c:v>0.86318799999999996</c:v>
                </c:pt>
                <c:pt idx="1389">
                  <c:v>0.86046</c:v>
                </c:pt>
                <c:pt idx="1390">
                  <c:v>0.858012</c:v>
                </c:pt>
                <c:pt idx="1391">
                  <c:v>0.85542399999999996</c:v>
                </c:pt>
                <c:pt idx="1392">
                  <c:v>0.853576</c:v>
                </c:pt>
                <c:pt idx="1393">
                  <c:v>0.85120799999999996</c:v>
                </c:pt>
                <c:pt idx="1394">
                  <c:v>0.84889999999999999</c:v>
                </c:pt>
                <c:pt idx="1395">
                  <c:v>0.84657199999999999</c:v>
                </c:pt>
                <c:pt idx="1396">
                  <c:v>0.84470400000000001</c:v>
                </c:pt>
                <c:pt idx="1397">
                  <c:v>1.79068</c:v>
                </c:pt>
                <c:pt idx="1398">
                  <c:v>1.78793</c:v>
                </c:pt>
                <c:pt idx="1399">
                  <c:v>1.78626</c:v>
                </c:pt>
                <c:pt idx="1400">
                  <c:v>1.7835300000000001</c:v>
                </c:pt>
                <c:pt idx="1401">
                  <c:v>1.7811999999999999</c:v>
                </c:pt>
                <c:pt idx="1402">
                  <c:v>1.77868</c:v>
                </c:pt>
                <c:pt idx="1403">
                  <c:v>1.7760499999999999</c:v>
                </c:pt>
                <c:pt idx="1404">
                  <c:v>1.77352</c:v>
                </c:pt>
                <c:pt idx="1405">
                  <c:v>1.77115</c:v>
                </c:pt>
                <c:pt idx="1406">
                  <c:v>1.76888</c:v>
                </c:pt>
                <c:pt idx="1407">
                  <c:v>1.7664599999999999</c:v>
                </c:pt>
                <c:pt idx="1408">
                  <c:v>1.76373</c:v>
                </c:pt>
                <c:pt idx="1409">
                  <c:v>1.7614000000000001</c:v>
                </c:pt>
                <c:pt idx="1410">
                  <c:v>1.75943</c:v>
                </c:pt>
                <c:pt idx="1411">
                  <c:v>1.7570399999999999</c:v>
                </c:pt>
                <c:pt idx="1412">
                  <c:v>1.7547600000000001</c:v>
                </c:pt>
                <c:pt idx="1413">
                  <c:v>1.7523299999999999</c:v>
                </c:pt>
                <c:pt idx="1414">
                  <c:v>1.7499199999999999</c:v>
                </c:pt>
                <c:pt idx="1415">
                  <c:v>1.7470300000000001</c:v>
                </c:pt>
                <c:pt idx="1416">
                  <c:v>1.74424</c:v>
                </c:pt>
                <c:pt idx="1417">
                  <c:v>1.7414000000000001</c:v>
                </c:pt>
                <c:pt idx="1418">
                  <c:v>1.7383900000000001</c:v>
                </c:pt>
                <c:pt idx="1419">
                  <c:v>0.90634000000000003</c:v>
                </c:pt>
                <c:pt idx="1420">
                  <c:v>0.90367799999999998</c:v>
                </c:pt>
                <c:pt idx="1421">
                  <c:v>0.90132999999999996</c:v>
                </c:pt>
                <c:pt idx="1422">
                  <c:v>0.89842200000000005</c:v>
                </c:pt>
                <c:pt idx="1423">
                  <c:v>0.89623399999999998</c:v>
                </c:pt>
                <c:pt idx="1424">
                  <c:v>0.89358599999999999</c:v>
                </c:pt>
                <c:pt idx="1425">
                  <c:v>0.89151800000000003</c:v>
                </c:pt>
                <c:pt idx="1426">
                  <c:v>0.88929000000000002</c:v>
                </c:pt>
                <c:pt idx="1427">
                  <c:v>0.88724199999999998</c:v>
                </c:pt>
                <c:pt idx="1428">
                  <c:v>0.88511399999999996</c:v>
                </c:pt>
                <c:pt idx="1429">
                  <c:v>0.88266599999999995</c:v>
                </c:pt>
                <c:pt idx="1430">
                  <c:v>0.88021799999999994</c:v>
                </c:pt>
                <c:pt idx="1431">
                  <c:v>0.87736999999999998</c:v>
                </c:pt>
                <c:pt idx="1432">
                  <c:v>0.87488200000000005</c:v>
                </c:pt>
                <c:pt idx="1433">
                  <c:v>0.87255400000000005</c:v>
                </c:pt>
                <c:pt idx="1434">
                  <c:v>0.86996600000000002</c:v>
                </c:pt>
                <c:pt idx="1435">
                  <c:v>0.86775800000000003</c:v>
                </c:pt>
                <c:pt idx="1436">
                  <c:v>0.86519000000000001</c:v>
                </c:pt>
                <c:pt idx="1437">
                  <c:v>0.86228199999999999</c:v>
                </c:pt>
                <c:pt idx="1438">
                  <c:v>0.85977400000000004</c:v>
                </c:pt>
                <c:pt idx="1439">
                  <c:v>0.85682599999999998</c:v>
                </c:pt>
                <c:pt idx="1440">
                  <c:v>0.85437799999999997</c:v>
                </c:pt>
                <c:pt idx="1441">
                  <c:v>0.85167000000000004</c:v>
                </c:pt>
                <c:pt idx="1442">
                  <c:v>0.84898200000000001</c:v>
                </c:pt>
                <c:pt idx="1443">
                  <c:v>0.846854</c:v>
                </c:pt>
                <c:pt idx="1444">
                  <c:v>0.84466600000000003</c:v>
                </c:pt>
                <c:pt idx="1445">
                  <c:v>0.84209800000000001</c:v>
                </c:pt>
                <c:pt idx="1446">
                  <c:v>0.83958999999999995</c:v>
                </c:pt>
                <c:pt idx="1447">
                  <c:v>0.83722200000000002</c:v>
                </c:pt>
                <c:pt idx="1448">
                  <c:v>0.83483399999999996</c:v>
                </c:pt>
                <c:pt idx="1449">
                  <c:v>0.83254600000000001</c:v>
                </c:pt>
                <c:pt idx="1450">
                  <c:v>0.83035800000000004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589248"/>
        <c:axId val="71972480"/>
      </c:lineChart>
      <c:catAx>
        <c:axId val="735892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ID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71972480"/>
        <c:crosses val="autoZero"/>
        <c:auto val="1"/>
        <c:lblAlgn val="ctr"/>
        <c:lblOffset val="100"/>
        <c:tickLblSkip val="200"/>
        <c:noMultiLvlLbl val="0"/>
      </c:catAx>
      <c:valAx>
        <c:axId val="719724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[sec]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35892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'q1'!$C$1</c:f>
              <c:strCache>
                <c:ptCount val="1"/>
                <c:pt idx="0">
                  <c:v>Node 4 stream #1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pPr>
              <a:solidFill>
                <a:schemeClr val="tx2"/>
              </a:solidFill>
            </c:spPr>
          </c:marker>
          <c:cat>
            <c:numRef>
              <c:f>'q1'!$A$2:$A$31</c:f>
              <c:numCache>
                <c:formatCode>General</c:formatCode>
                <c:ptCount val="3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</c:numCache>
            </c:numRef>
          </c:cat>
          <c:val>
            <c:numRef>
              <c:f>'q1'!$C$2:$C$31</c:f>
              <c:numCache>
                <c:formatCode>General</c:formatCode>
                <c:ptCount val="30"/>
                <c:pt idx="1">
                  <c:v>0</c:v>
                </c:pt>
                <c:pt idx="2">
                  <c:v>3</c:v>
                </c:pt>
                <c:pt idx="3">
                  <c:v>9</c:v>
                </c:pt>
                <c:pt idx="4">
                  <c:v>12</c:v>
                </c:pt>
                <c:pt idx="5">
                  <c:v>12</c:v>
                </c:pt>
                <c:pt idx="6">
                  <c:v>11</c:v>
                </c:pt>
                <c:pt idx="7">
                  <c:v>13</c:v>
                </c:pt>
                <c:pt idx="8">
                  <c:v>9</c:v>
                </c:pt>
                <c:pt idx="9">
                  <c:v>9</c:v>
                </c:pt>
                <c:pt idx="10">
                  <c:v>11</c:v>
                </c:pt>
                <c:pt idx="11">
                  <c:v>8</c:v>
                </c:pt>
                <c:pt idx="12">
                  <c:v>8</c:v>
                </c:pt>
                <c:pt idx="13">
                  <c:v>11</c:v>
                </c:pt>
                <c:pt idx="14">
                  <c:v>8</c:v>
                </c:pt>
                <c:pt idx="15">
                  <c:v>12</c:v>
                </c:pt>
                <c:pt idx="16">
                  <c:v>11</c:v>
                </c:pt>
                <c:pt idx="17">
                  <c:v>10</c:v>
                </c:pt>
                <c:pt idx="18">
                  <c:v>11</c:v>
                </c:pt>
                <c:pt idx="19">
                  <c:v>10</c:v>
                </c:pt>
                <c:pt idx="20">
                  <c:v>3</c:v>
                </c:pt>
                <c:pt idx="21">
                  <c:v>5</c:v>
                </c:pt>
                <c:pt idx="22">
                  <c:v>3</c:v>
                </c:pt>
                <c:pt idx="23">
                  <c:v>5</c:v>
                </c:pt>
                <c:pt idx="24">
                  <c:v>3</c:v>
                </c:pt>
                <c:pt idx="25">
                  <c:v>0</c:v>
                </c:pt>
                <c:pt idx="26">
                  <c:v>0</c:v>
                </c:pt>
                <c:pt idx="27">
                  <c:v>2</c:v>
                </c:pt>
                <c:pt idx="28">
                  <c:v>3</c:v>
                </c:pt>
                <c:pt idx="29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'q1'!$F$1</c:f>
              <c:strCache>
                <c:ptCount val="1"/>
                <c:pt idx="0">
                  <c:v>Node 4 stream #2</c:v>
                </c:pt>
              </c:strCache>
            </c:strRef>
          </c:tx>
          <c:cat>
            <c:numRef>
              <c:f>'q1'!$A$2:$A$31</c:f>
              <c:numCache>
                <c:formatCode>General</c:formatCode>
                <c:ptCount val="3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</c:numCache>
            </c:numRef>
          </c:cat>
          <c:val>
            <c:numRef>
              <c:f>'q1'!$F$2:$F$31</c:f>
              <c:numCache>
                <c:formatCode>General</c:formatCode>
                <c:ptCount val="30"/>
                <c:pt idx="1">
                  <c:v>61</c:v>
                </c:pt>
                <c:pt idx="2">
                  <c:v>72</c:v>
                </c:pt>
                <c:pt idx="3">
                  <c:v>73</c:v>
                </c:pt>
                <c:pt idx="4">
                  <c:v>73</c:v>
                </c:pt>
                <c:pt idx="5">
                  <c:v>71</c:v>
                </c:pt>
                <c:pt idx="6">
                  <c:v>70</c:v>
                </c:pt>
                <c:pt idx="7">
                  <c:v>72</c:v>
                </c:pt>
                <c:pt idx="8">
                  <c:v>70</c:v>
                </c:pt>
                <c:pt idx="9">
                  <c:v>71</c:v>
                </c:pt>
                <c:pt idx="10">
                  <c:v>73</c:v>
                </c:pt>
                <c:pt idx="11">
                  <c:v>72</c:v>
                </c:pt>
                <c:pt idx="12">
                  <c:v>71</c:v>
                </c:pt>
                <c:pt idx="13">
                  <c:v>73</c:v>
                </c:pt>
                <c:pt idx="14">
                  <c:v>72</c:v>
                </c:pt>
                <c:pt idx="15">
                  <c:v>74</c:v>
                </c:pt>
                <c:pt idx="16">
                  <c:v>72</c:v>
                </c:pt>
                <c:pt idx="17">
                  <c:v>73</c:v>
                </c:pt>
                <c:pt idx="18">
                  <c:v>75</c:v>
                </c:pt>
                <c:pt idx="19">
                  <c:v>72</c:v>
                </c:pt>
                <c:pt idx="20">
                  <c:v>71</c:v>
                </c:pt>
                <c:pt idx="21">
                  <c:v>71</c:v>
                </c:pt>
                <c:pt idx="22">
                  <c:v>72</c:v>
                </c:pt>
                <c:pt idx="23">
                  <c:v>74</c:v>
                </c:pt>
                <c:pt idx="24">
                  <c:v>72</c:v>
                </c:pt>
                <c:pt idx="25">
                  <c:v>73</c:v>
                </c:pt>
                <c:pt idx="26">
                  <c:v>71</c:v>
                </c:pt>
                <c:pt idx="27">
                  <c:v>72</c:v>
                </c:pt>
                <c:pt idx="28">
                  <c:v>70</c:v>
                </c:pt>
                <c:pt idx="29">
                  <c:v>74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'q1'!$I$1</c:f>
              <c:strCache>
                <c:ptCount val="1"/>
                <c:pt idx="0">
                  <c:v>Node 5 stream #3</c:v>
                </c:pt>
              </c:strCache>
            </c:strRef>
          </c:tx>
          <c:spPr>
            <a:ln>
              <a:solidFill>
                <a:srgbClr val="0070C0"/>
              </a:solidFill>
            </a:ln>
          </c:spPr>
          <c:marker>
            <c:spPr>
              <a:solidFill>
                <a:srgbClr val="0070C0"/>
              </a:solidFill>
            </c:spPr>
          </c:marker>
          <c:cat>
            <c:numRef>
              <c:f>'q1'!$A$2:$A$31</c:f>
              <c:numCache>
                <c:formatCode>General</c:formatCode>
                <c:ptCount val="3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</c:numCache>
            </c:numRef>
          </c:cat>
          <c:val>
            <c:numRef>
              <c:f>'q1'!$I$2:$I$31</c:f>
              <c:numCache>
                <c:formatCode>General</c:formatCode>
                <c:ptCount val="30"/>
                <c:pt idx="1">
                  <c:v>49</c:v>
                </c:pt>
                <c:pt idx="2">
                  <c:v>51</c:v>
                </c:pt>
                <c:pt idx="3">
                  <c:v>50</c:v>
                </c:pt>
                <c:pt idx="4">
                  <c:v>49</c:v>
                </c:pt>
                <c:pt idx="5">
                  <c:v>46</c:v>
                </c:pt>
                <c:pt idx="6">
                  <c:v>47</c:v>
                </c:pt>
                <c:pt idx="7">
                  <c:v>53</c:v>
                </c:pt>
                <c:pt idx="8">
                  <c:v>47</c:v>
                </c:pt>
                <c:pt idx="9">
                  <c:v>51</c:v>
                </c:pt>
                <c:pt idx="10">
                  <c:v>51</c:v>
                </c:pt>
                <c:pt idx="11">
                  <c:v>51</c:v>
                </c:pt>
                <c:pt idx="12">
                  <c:v>50</c:v>
                </c:pt>
                <c:pt idx="13">
                  <c:v>51</c:v>
                </c:pt>
                <c:pt idx="14">
                  <c:v>51</c:v>
                </c:pt>
                <c:pt idx="15">
                  <c:v>49</c:v>
                </c:pt>
                <c:pt idx="16">
                  <c:v>51</c:v>
                </c:pt>
                <c:pt idx="17">
                  <c:v>50</c:v>
                </c:pt>
                <c:pt idx="18">
                  <c:v>51</c:v>
                </c:pt>
                <c:pt idx="19">
                  <c:v>49</c:v>
                </c:pt>
                <c:pt idx="20">
                  <c:v>50</c:v>
                </c:pt>
                <c:pt idx="21">
                  <c:v>51</c:v>
                </c:pt>
                <c:pt idx="22">
                  <c:v>51</c:v>
                </c:pt>
                <c:pt idx="23">
                  <c:v>50</c:v>
                </c:pt>
                <c:pt idx="24">
                  <c:v>52</c:v>
                </c:pt>
                <c:pt idx="25">
                  <c:v>47</c:v>
                </c:pt>
                <c:pt idx="26">
                  <c:v>52</c:v>
                </c:pt>
                <c:pt idx="27">
                  <c:v>50</c:v>
                </c:pt>
                <c:pt idx="28">
                  <c:v>50</c:v>
                </c:pt>
                <c:pt idx="29">
                  <c:v>53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'q1'!$O$1</c:f>
              <c:strCache>
                <c:ptCount val="1"/>
                <c:pt idx="0">
                  <c:v>Node 10 stream #3</c:v>
                </c:pt>
              </c:strCache>
            </c:strRef>
          </c:tx>
          <c:cat>
            <c:numRef>
              <c:f>'q1'!$A$2:$A$31</c:f>
              <c:numCache>
                <c:formatCode>General</c:formatCode>
                <c:ptCount val="3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</c:numCache>
            </c:numRef>
          </c:cat>
          <c:val>
            <c:numRef>
              <c:f>'q1'!$O$2:$O$31</c:f>
              <c:numCache>
                <c:formatCode>General</c:formatCode>
                <c:ptCount val="30"/>
                <c:pt idx="1">
                  <c:v>12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27</c:v>
                </c:pt>
                <c:pt idx="6">
                  <c:v>26</c:v>
                </c:pt>
                <c:pt idx="7">
                  <c:v>20</c:v>
                </c:pt>
                <c:pt idx="8">
                  <c:v>26</c:v>
                </c:pt>
                <c:pt idx="9">
                  <c:v>22</c:v>
                </c:pt>
                <c:pt idx="10">
                  <c:v>22</c:v>
                </c:pt>
                <c:pt idx="11">
                  <c:v>22</c:v>
                </c:pt>
                <c:pt idx="12">
                  <c:v>23</c:v>
                </c:pt>
                <c:pt idx="13">
                  <c:v>22</c:v>
                </c:pt>
                <c:pt idx="14">
                  <c:v>22</c:v>
                </c:pt>
                <c:pt idx="15">
                  <c:v>24</c:v>
                </c:pt>
                <c:pt idx="16">
                  <c:v>22</c:v>
                </c:pt>
                <c:pt idx="17">
                  <c:v>23</c:v>
                </c:pt>
                <c:pt idx="18">
                  <c:v>22</c:v>
                </c:pt>
                <c:pt idx="19">
                  <c:v>24</c:v>
                </c:pt>
                <c:pt idx="20">
                  <c:v>23</c:v>
                </c:pt>
                <c:pt idx="21">
                  <c:v>22</c:v>
                </c:pt>
                <c:pt idx="22">
                  <c:v>22</c:v>
                </c:pt>
                <c:pt idx="23">
                  <c:v>23</c:v>
                </c:pt>
                <c:pt idx="24">
                  <c:v>21</c:v>
                </c:pt>
                <c:pt idx="25">
                  <c:v>26</c:v>
                </c:pt>
                <c:pt idx="26">
                  <c:v>21</c:v>
                </c:pt>
                <c:pt idx="27">
                  <c:v>23</c:v>
                </c:pt>
                <c:pt idx="28">
                  <c:v>23</c:v>
                </c:pt>
                <c:pt idx="29">
                  <c:v>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385472"/>
        <c:axId val="40648704"/>
      </c:lineChart>
      <c:catAx>
        <c:axId val="733854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[sec]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0648704"/>
        <c:crosses val="autoZero"/>
        <c:auto val="1"/>
        <c:lblAlgn val="ctr"/>
        <c:lblOffset val="100"/>
        <c:tickLblSkip val="5"/>
        <c:noMultiLvlLbl val="0"/>
      </c:catAx>
      <c:valAx>
        <c:axId val="4064870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[#messages]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33854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'q1'!$H$34</c:f>
              <c:strCache>
                <c:ptCount val="1"/>
                <c:pt idx="0">
                  <c:v>Queue length Node 4</c:v>
                </c:pt>
              </c:strCache>
            </c:strRef>
          </c:tx>
          <c:spPr>
            <a:ln>
              <a:solidFill>
                <a:srgbClr val="CC0000"/>
              </a:solidFill>
            </a:ln>
          </c:spPr>
          <c:marker>
            <c:spPr>
              <a:solidFill>
                <a:srgbClr val="CC0000"/>
              </a:solidFill>
            </c:spPr>
          </c:marker>
          <c:cat>
            <c:numRef>
              <c:f>'q1'!$A$2:$A$31</c:f>
              <c:numCache>
                <c:formatCode>General</c:formatCode>
                <c:ptCount val="3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</c:numCache>
            </c:numRef>
          </c:cat>
          <c:val>
            <c:numRef>
              <c:f>'q1'!$H$35:$H$63</c:f>
              <c:numCache>
                <c:formatCode>General</c:formatCode>
                <c:ptCount val="29"/>
                <c:pt idx="0">
                  <c:v>61</c:v>
                </c:pt>
                <c:pt idx="1">
                  <c:v>75</c:v>
                </c:pt>
                <c:pt idx="2">
                  <c:v>82</c:v>
                </c:pt>
                <c:pt idx="3">
                  <c:v>85</c:v>
                </c:pt>
                <c:pt idx="4">
                  <c:v>83</c:v>
                </c:pt>
                <c:pt idx="5">
                  <c:v>81</c:v>
                </c:pt>
                <c:pt idx="6">
                  <c:v>85</c:v>
                </c:pt>
                <c:pt idx="7">
                  <c:v>79</c:v>
                </c:pt>
                <c:pt idx="8">
                  <c:v>80</c:v>
                </c:pt>
                <c:pt idx="9">
                  <c:v>84</c:v>
                </c:pt>
                <c:pt idx="10">
                  <c:v>80</c:v>
                </c:pt>
                <c:pt idx="11">
                  <c:v>79</c:v>
                </c:pt>
                <c:pt idx="12">
                  <c:v>84</c:v>
                </c:pt>
                <c:pt idx="13">
                  <c:v>80</c:v>
                </c:pt>
                <c:pt idx="14">
                  <c:v>86</c:v>
                </c:pt>
                <c:pt idx="15">
                  <c:v>83</c:v>
                </c:pt>
                <c:pt idx="16">
                  <c:v>83</c:v>
                </c:pt>
                <c:pt idx="17">
                  <c:v>86</c:v>
                </c:pt>
                <c:pt idx="18">
                  <c:v>82</c:v>
                </c:pt>
                <c:pt idx="19">
                  <c:v>74</c:v>
                </c:pt>
                <c:pt idx="20">
                  <c:v>76</c:v>
                </c:pt>
                <c:pt idx="21">
                  <c:v>75</c:v>
                </c:pt>
                <c:pt idx="22">
                  <c:v>79</c:v>
                </c:pt>
                <c:pt idx="23">
                  <c:v>75</c:v>
                </c:pt>
                <c:pt idx="24">
                  <c:v>73</c:v>
                </c:pt>
                <c:pt idx="25">
                  <c:v>71</c:v>
                </c:pt>
                <c:pt idx="26">
                  <c:v>74</c:v>
                </c:pt>
                <c:pt idx="27">
                  <c:v>73</c:v>
                </c:pt>
                <c:pt idx="28">
                  <c:v>79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696128"/>
        <c:axId val="40651008"/>
      </c:lineChart>
      <c:catAx>
        <c:axId val="756961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[sec]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0651008"/>
        <c:crosses val="autoZero"/>
        <c:auto val="1"/>
        <c:lblAlgn val="ctr"/>
        <c:lblOffset val="100"/>
        <c:tickLblSkip val="5"/>
        <c:noMultiLvlLbl val="0"/>
      </c:catAx>
      <c:valAx>
        <c:axId val="406510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[#messages]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56961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40A16D8-5C5A-44D3-B28F-0188ED03FDC6}" type="datetimeFigureOut">
              <a:rPr lang="he-IL" smtClean="0"/>
              <a:pPr/>
              <a:t>כ"ז/כסלו/תשע"א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5E3CC02-9787-49C8-A014-AD365AAA192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2680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3CC02-9787-49C8-A014-AD365AAA1925}" type="slidenum">
              <a:rPr lang="he-IL" smtClean="0"/>
              <a:pPr/>
              <a:t>1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3CC02-9787-49C8-A014-AD365AAA1925}" type="slidenum">
              <a:rPr lang="he-IL" smtClean="0"/>
              <a:pPr/>
              <a:t>2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3CC02-9787-49C8-A014-AD365AAA1925}" type="slidenum">
              <a:rPr lang="he-IL" smtClean="0"/>
              <a:pPr/>
              <a:t>3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3CC02-9787-49C8-A014-AD365AAA1925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3CC02-9787-49C8-A014-AD365AAA1925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3CC02-9787-49C8-A014-AD365AAA1925}" type="slidenum">
              <a:rPr lang="he-IL" smtClean="0"/>
              <a:pPr/>
              <a:t>6</a:t>
            </a:fld>
            <a:endParaRPr 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3CC02-9787-49C8-A014-AD365AAA1925}" type="slidenum">
              <a:rPr lang="he-IL" smtClean="0"/>
              <a:pPr/>
              <a:t>7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921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rtl="0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9220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9221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2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3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9224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9225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6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</p:grpSp>
      </p:grpSp>
      <p:sp>
        <p:nvSpPr>
          <p:cNvPr id="92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AF21CEA-3F60-4882-B55C-2A6EBDA341A3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5C1CB-3581-4A2E-A41B-627CB672C191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09C8E6-95E9-4B93-B6AE-0D00939BD600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49D5B3-0C87-40F6-91F5-BB0D8357DC08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444093-8C35-4CF4-90A1-16BA12446FEC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744FE-EB70-4B7E-B60C-0091244E3951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C17B2-0FBA-44A2-AB1D-2825B68C02B8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5E3EB3-B102-4D01-9935-68E180BBC8C1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92FE51-3A60-4919-8F91-7542933DAB10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3F4960-0274-45F0-9C64-3B7225F0E7F2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4EF93-0286-48AD-860C-84E1180967B0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819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rtl="0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8196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8197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8198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</p:grpSp>
      </p:grpSp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סגנון כותרת של תבנית בסיס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0">
              <a:defRPr sz="1000"/>
            </a:lvl1pPr>
          </a:lstStyle>
          <a:p>
            <a:endParaRPr lang="en-US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000"/>
            </a:lvl1pPr>
          </a:lstStyle>
          <a:p>
            <a:endParaRPr lang="en-US"/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defRPr sz="1000"/>
            </a:lvl1pPr>
          </a:lstStyle>
          <a:p>
            <a:fld id="{4769FA62-708B-4D8A-A867-05CF087C6AD1}" type="slidenum">
              <a:rPr lang="he-IL"/>
              <a:pPr/>
              <a:t>‹#›</a:t>
            </a:fld>
            <a:endParaRPr 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txStyles>
    <p:titleStyle>
      <a:lvl1pPr algn="l" rtl="1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1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pitchFamily="34" charset="0"/>
        </a:defRPr>
      </a:lvl2pPr>
      <a:lvl3pPr algn="l" rtl="1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pitchFamily="34" charset="0"/>
        </a:defRPr>
      </a:lvl3pPr>
      <a:lvl4pPr algn="l" rtl="1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pitchFamily="34" charset="0"/>
        </a:defRPr>
      </a:lvl4pPr>
      <a:lvl5pPr algn="l" rtl="1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pitchFamily="34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r" rtl="1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143000" indent="-228600" algn="r" rtl="1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  <a:cs typeface="+mn-cs"/>
        </a:defRPr>
      </a:lvl3pPr>
      <a:lvl4pPr marL="16002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5842"/>
          <p:cNvSpPr/>
          <p:nvPr/>
        </p:nvSpPr>
        <p:spPr bwMode="auto">
          <a:xfrm>
            <a:off x="4767751" y="1561374"/>
            <a:ext cx="4311382" cy="34563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Example scenario</a:t>
            </a:r>
            <a:endParaRPr lang="en-US" sz="3800" dirty="0"/>
          </a:p>
        </p:txBody>
      </p:sp>
      <p:sp>
        <p:nvSpPr>
          <p:cNvPr id="2" name="Oval 1"/>
          <p:cNvSpPr/>
          <p:nvPr/>
        </p:nvSpPr>
        <p:spPr bwMode="auto">
          <a:xfrm>
            <a:off x="755576" y="170080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827584" y="194436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899592" y="2132856"/>
            <a:ext cx="72008" cy="7200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043608" y="2348880"/>
            <a:ext cx="72008" cy="7200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187624" y="2564904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365176" y="278092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547664" y="2996952"/>
            <a:ext cx="72008" cy="7200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763688" y="3284984"/>
            <a:ext cx="72008" cy="7200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979712" y="350100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2195736" y="378904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483768" y="407707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2699792" y="4293096"/>
            <a:ext cx="72008" cy="72008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2915816" y="4509120"/>
            <a:ext cx="72008" cy="72008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059832" y="4725144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3203848" y="494116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3419872" y="522920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635896" y="5445224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3995936" y="573325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4283968" y="602128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4572000" y="630932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4860032" y="630932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5148064" y="630932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5652120" y="6309320"/>
            <a:ext cx="72008" cy="72008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5940152" y="6309320"/>
            <a:ext cx="72008" cy="72008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6084168" y="630932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6228184" y="6309320"/>
            <a:ext cx="72008" cy="72008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6660232" y="630932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7380312" y="6309320"/>
            <a:ext cx="72008" cy="72008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7380312" y="5733256"/>
            <a:ext cx="72008" cy="72008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7380312" y="530120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691680" y="630932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1691680" y="602128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1691680" y="573325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1691680" y="551723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1691680" y="530120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1691680" y="501317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1907704" y="4437112"/>
            <a:ext cx="72008" cy="72008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1835696" y="4725144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1979712" y="4077072"/>
            <a:ext cx="72008" cy="7200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1979712" y="3789040"/>
            <a:ext cx="72008" cy="72008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2339752" y="357301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2555776" y="335699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2699792" y="314096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2915816" y="2924944"/>
            <a:ext cx="72008" cy="7200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3433520" y="285293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3995936" y="285293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4572000" y="285293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4572000" y="227687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4572000" y="177281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4067944" y="177281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1266" y="3023664"/>
            <a:ext cx="4411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44</a:t>
            </a:r>
            <a:endParaRPr lang="he-IL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115616" y="2276872"/>
            <a:ext cx="3960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</a:t>
            </a:r>
            <a:endParaRPr lang="he-IL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05136" y="1943544"/>
            <a:ext cx="3960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endParaRPr lang="he-IL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823259" y="3100318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8</a:t>
            </a:r>
            <a:endParaRPr lang="he-IL" b="1" dirty="0">
              <a:solidFill>
                <a:srgbClr val="FFFF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567178" y="2843644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7</a:t>
            </a:r>
            <a:endParaRPr lang="he-IL" b="1" dirty="0">
              <a:solidFill>
                <a:srgbClr val="FFFF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898605" y="4427820"/>
            <a:ext cx="4411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38</a:t>
            </a:r>
            <a:endParaRPr lang="he-IL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2906717" y="4365104"/>
            <a:ext cx="4411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13</a:t>
            </a:r>
            <a:endParaRPr lang="he-IL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547664" y="3640378"/>
            <a:ext cx="4411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40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82690" y="3871970"/>
            <a:ext cx="428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11</a:t>
            </a:r>
            <a:endParaRPr lang="he-IL" b="1" dirty="0"/>
          </a:p>
        </p:txBody>
      </p:sp>
      <p:sp>
        <p:nvSpPr>
          <p:cNvPr id="35840" name="Rectangle 35839"/>
          <p:cNvSpPr/>
          <p:nvPr/>
        </p:nvSpPr>
        <p:spPr>
          <a:xfrm>
            <a:off x="2712791" y="4056636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12</a:t>
            </a:r>
          </a:p>
          <a:p>
            <a:endParaRPr lang="he-IL" dirty="0"/>
          </a:p>
        </p:txBody>
      </p:sp>
      <p:sp>
        <p:nvSpPr>
          <p:cNvPr id="76" name="Rectangle 75"/>
          <p:cNvSpPr/>
          <p:nvPr/>
        </p:nvSpPr>
        <p:spPr>
          <a:xfrm>
            <a:off x="3194750" y="4798893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14</a:t>
            </a:r>
          </a:p>
          <a:p>
            <a:endParaRPr lang="he-IL" dirty="0"/>
          </a:p>
        </p:txBody>
      </p:sp>
      <p:sp>
        <p:nvSpPr>
          <p:cNvPr id="77" name="Rectangle 76"/>
          <p:cNvSpPr/>
          <p:nvPr/>
        </p:nvSpPr>
        <p:spPr>
          <a:xfrm>
            <a:off x="3410774" y="5013176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15</a:t>
            </a:r>
          </a:p>
          <a:p>
            <a:endParaRPr lang="he-IL" dirty="0"/>
          </a:p>
        </p:txBody>
      </p:sp>
      <p:sp>
        <p:nvSpPr>
          <p:cNvPr id="78" name="Rectangle 77"/>
          <p:cNvSpPr/>
          <p:nvPr/>
        </p:nvSpPr>
        <p:spPr>
          <a:xfrm>
            <a:off x="3626798" y="5271081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16</a:t>
            </a:r>
          </a:p>
          <a:p>
            <a:endParaRPr lang="he-IL" dirty="0"/>
          </a:p>
        </p:txBody>
      </p:sp>
      <p:sp>
        <p:nvSpPr>
          <p:cNvPr id="79" name="Rectangle 78"/>
          <p:cNvSpPr/>
          <p:nvPr/>
        </p:nvSpPr>
        <p:spPr>
          <a:xfrm>
            <a:off x="4283968" y="580526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18</a:t>
            </a:r>
            <a:endParaRPr lang="he-IL" b="1" dirty="0"/>
          </a:p>
        </p:txBody>
      </p:sp>
      <p:sp>
        <p:nvSpPr>
          <p:cNvPr id="80" name="Rectangle 79"/>
          <p:cNvSpPr/>
          <p:nvPr/>
        </p:nvSpPr>
        <p:spPr>
          <a:xfrm>
            <a:off x="4202862" y="6211669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19</a:t>
            </a:r>
          </a:p>
          <a:p>
            <a:endParaRPr lang="he-IL" dirty="0"/>
          </a:p>
        </p:txBody>
      </p:sp>
      <p:sp>
        <p:nvSpPr>
          <p:cNvPr id="81" name="Rectangle 80"/>
          <p:cNvSpPr/>
          <p:nvPr/>
        </p:nvSpPr>
        <p:spPr>
          <a:xfrm>
            <a:off x="4706918" y="6383069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20</a:t>
            </a:r>
          </a:p>
          <a:p>
            <a:endParaRPr lang="he-IL" dirty="0"/>
          </a:p>
        </p:txBody>
      </p:sp>
      <p:sp>
        <p:nvSpPr>
          <p:cNvPr id="82" name="Rectangle 81"/>
          <p:cNvSpPr/>
          <p:nvPr/>
        </p:nvSpPr>
        <p:spPr>
          <a:xfrm>
            <a:off x="5715030" y="6381328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23</a:t>
            </a:r>
          </a:p>
          <a:p>
            <a:endParaRPr lang="he-IL" dirty="0"/>
          </a:p>
        </p:txBody>
      </p:sp>
      <p:sp>
        <p:nvSpPr>
          <p:cNvPr id="83" name="Rectangle 82"/>
          <p:cNvSpPr/>
          <p:nvPr/>
        </p:nvSpPr>
        <p:spPr>
          <a:xfrm>
            <a:off x="6085856" y="6373000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25</a:t>
            </a:r>
          </a:p>
          <a:p>
            <a:endParaRPr lang="he-IL" dirty="0"/>
          </a:p>
        </p:txBody>
      </p:sp>
      <p:sp>
        <p:nvSpPr>
          <p:cNvPr id="84" name="Rectangle 83"/>
          <p:cNvSpPr/>
          <p:nvPr/>
        </p:nvSpPr>
        <p:spPr>
          <a:xfrm>
            <a:off x="7195743" y="6383069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27</a:t>
            </a:r>
          </a:p>
          <a:p>
            <a:endParaRPr lang="he-IL" dirty="0"/>
          </a:p>
        </p:txBody>
      </p:sp>
      <p:sp>
        <p:nvSpPr>
          <p:cNvPr id="85" name="Rectangle 84"/>
          <p:cNvSpPr/>
          <p:nvPr/>
        </p:nvSpPr>
        <p:spPr>
          <a:xfrm>
            <a:off x="7011174" y="5594246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28</a:t>
            </a:r>
          </a:p>
          <a:p>
            <a:endParaRPr lang="he-IL" dirty="0"/>
          </a:p>
        </p:txBody>
      </p:sp>
      <p:sp>
        <p:nvSpPr>
          <p:cNvPr id="86" name="TextBox 85"/>
          <p:cNvSpPr txBox="1"/>
          <p:nvPr/>
        </p:nvSpPr>
        <p:spPr>
          <a:xfrm>
            <a:off x="4754245" y="1916832"/>
            <a:ext cx="82586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44,4,3</a:t>
            </a:r>
            <a:endParaRPr lang="he-IL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16016" y="2204864"/>
            <a:ext cx="56938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 8,7</a:t>
            </a:r>
            <a:endParaRPr lang="he-IL" b="1" dirty="0">
              <a:solidFill>
                <a:srgbClr val="FFFF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88024" y="2494335"/>
            <a:ext cx="76174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38,13</a:t>
            </a:r>
            <a:endParaRPr lang="he-IL" b="1" dirty="0">
              <a:solidFill>
                <a:srgbClr val="FFC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785795" y="2843644"/>
            <a:ext cx="108234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13,38,39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137317" y="3573016"/>
            <a:ext cx="4411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12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137317" y="3212976"/>
            <a:ext cx="42838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11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89344" y="3366284"/>
            <a:ext cx="364715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13,14,15,16,18,19,20,23,25,27,28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35841" name="Rectangle 35840"/>
          <p:cNvSpPr/>
          <p:nvPr/>
        </p:nvSpPr>
        <p:spPr>
          <a:xfrm>
            <a:off x="4840187" y="341210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40</a:t>
            </a:r>
            <a:endParaRPr lang="he-IL" dirty="0"/>
          </a:p>
        </p:txBody>
      </p:sp>
      <p:sp>
        <p:nvSpPr>
          <p:cNvPr id="94" name="TextBox 93"/>
          <p:cNvSpPr txBox="1"/>
          <p:nvPr/>
        </p:nvSpPr>
        <p:spPr>
          <a:xfrm>
            <a:off x="4716016" y="3851756"/>
            <a:ext cx="267259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11,13,14,15,16,18,19,22</a:t>
            </a:r>
            <a:endParaRPr lang="he-IL" b="1" dirty="0">
              <a:solidFill>
                <a:srgbClr val="7030A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281333" y="1611032"/>
            <a:ext cx="16979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 smtClean="0"/>
              <a:t>Streams flow:</a:t>
            </a:r>
            <a:endParaRPr lang="he-IL" b="1" u="sng" dirty="0"/>
          </a:p>
        </p:txBody>
      </p:sp>
      <p:sp>
        <p:nvSpPr>
          <p:cNvPr id="97" name="TextBox 96"/>
          <p:cNvSpPr txBox="1"/>
          <p:nvPr/>
        </p:nvSpPr>
        <p:spPr>
          <a:xfrm>
            <a:off x="1970613" y="4077072"/>
            <a:ext cx="4411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39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364088" y="6381328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22</a:t>
            </a:r>
          </a:p>
          <a:p>
            <a:endParaRPr lang="he-IL" dirty="0"/>
          </a:p>
        </p:txBody>
      </p:sp>
      <p:sp>
        <p:nvSpPr>
          <p:cNvPr id="99" name="TextBox 98"/>
          <p:cNvSpPr txBox="1"/>
          <p:nvPr/>
        </p:nvSpPr>
        <p:spPr>
          <a:xfrm>
            <a:off x="4716015" y="4366845"/>
            <a:ext cx="436311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Note: nodes in black participate in more than one stream</a:t>
            </a:r>
            <a:endParaRPr lang="he-I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Network simulator</a:t>
            </a:r>
            <a:endParaRPr lang="en-US" sz="3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OMNET++ network event simulator</a:t>
            </a:r>
          </a:p>
          <a:p>
            <a:pPr lvl="1" algn="l" rtl="0"/>
            <a:r>
              <a:rPr lang="en-US" dirty="0" smtClean="0"/>
              <a:t>Windows/Linux</a:t>
            </a:r>
          </a:p>
          <a:p>
            <a:pPr algn="l" rtl="0"/>
            <a:r>
              <a:rPr lang="en-US" dirty="0" err="1" smtClean="0"/>
              <a:t>MiXiM</a:t>
            </a:r>
            <a:r>
              <a:rPr lang="en-US" dirty="0" smtClean="0"/>
              <a:t> mobile wireless networks package </a:t>
            </a:r>
          </a:p>
          <a:p>
            <a:pPr algn="l" rtl="0"/>
            <a:r>
              <a:rPr lang="en-US" dirty="0" smtClean="0"/>
              <a:t>Enhanced for 802.11g</a:t>
            </a:r>
          </a:p>
          <a:p>
            <a:pPr algn="l" rtl="0"/>
            <a:r>
              <a:rPr lang="en-US" dirty="0" smtClean="0"/>
              <a:t>Flow control + Buffer control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4484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Normalized Throughput per Stream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827584" y="1700808"/>
          <a:ext cx="8174360" cy="4968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3759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800" dirty="0"/>
              <a:t>End 2 End delay stream </a:t>
            </a:r>
            <a:r>
              <a:rPr lang="en-US" sz="3800" dirty="0" smtClean="0"/>
              <a:t>2 </a:t>
            </a:r>
            <a:br>
              <a:rPr lang="en-US" sz="3800" dirty="0" smtClean="0"/>
            </a:br>
            <a:r>
              <a:rPr lang="en-US" sz="3800" dirty="0" smtClean="0"/>
              <a:t> for </a:t>
            </a:r>
            <a:r>
              <a:rPr lang="en-US" sz="3800" dirty="0"/>
              <a:t>every </a:t>
            </a:r>
            <a:r>
              <a:rPr lang="en-US" sz="3800" dirty="0" smtClean="0"/>
              <a:t>packet  (one second) </a:t>
            </a:r>
            <a:endParaRPr lang="en-US" sz="3800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827584" y="1628800"/>
          <a:ext cx="8151118" cy="5068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800" dirty="0"/>
              <a:t>End 2 End delay stream </a:t>
            </a:r>
            <a:r>
              <a:rPr lang="en-US" sz="3800" dirty="0" smtClean="0"/>
              <a:t>2 </a:t>
            </a:r>
            <a:br>
              <a:rPr lang="en-US" sz="3800" dirty="0" smtClean="0"/>
            </a:br>
            <a:r>
              <a:rPr lang="en-US" sz="3800" dirty="0" smtClean="0"/>
              <a:t> for </a:t>
            </a:r>
            <a:r>
              <a:rPr lang="en-US" sz="3800" dirty="0"/>
              <a:t>every </a:t>
            </a:r>
            <a:r>
              <a:rPr lang="en-US" sz="3800" dirty="0" smtClean="0"/>
              <a:t>packet  (30 second) </a:t>
            </a:r>
            <a:endParaRPr lang="en-US" sz="38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642910" y="1643050"/>
          <a:ext cx="8358246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8015318" cy="1143000"/>
          </a:xfrm>
        </p:spPr>
        <p:txBody>
          <a:bodyPr/>
          <a:lstStyle/>
          <a:p>
            <a:pPr algn="ctr"/>
            <a:r>
              <a:rPr lang="en-US" sz="3800" dirty="0"/>
              <a:t>Queue </a:t>
            </a:r>
            <a:r>
              <a:rPr lang="en-US" sz="3800" dirty="0" smtClean="0"/>
              <a:t>length per node/</a:t>
            </a:r>
            <a:br>
              <a:rPr lang="en-US" sz="3800" dirty="0" smtClean="0"/>
            </a:br>
            <a:r>
              <a:rPr lang="en-US" sz="3800" dirty="0" smtClean="0"/>
              <a:t>per time/per </a:t>
            </a:r>
            <a:r>
              <a:rPr lang="en-US" sz="3800" dirty="0"/>
              <a:t>stream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827584" y="1628800"/>
          <a:ext cx="8125593" cy="5090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Total Queue length node 4 </a:t>
            </a:r>
            <a:br>
              <a:rPr lang="en-US" dirty="0" smtClean="0"/>
            </a:br>
            <a:r>
              <a:rPr lang="en-US" dirty="0" smtClean="0"/>
              <a:t>(stream #1+stream #2)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683568" y="1628800"/>
          <a:ext cx="8270750" cy="5031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yers">
  <a:themeElements>
    <a:clrScheme name="Layers 8">
      <a:dk1>
        <a:srgbClr val="000000"/>
      </a:dk1>
      <a:lt1>
        <a:srgbClr val="FFFFFF"/>
      </a:lt1>
      <a:dk2>
        <a:srgbClr val="CC0000"/>
      </a:dk2>
      <a:lt2>
        <a:srgbClr val="999966"/>
      </a:lt2>
      <a:accent1>
        <a:srgbClr val="CCCCCC"/>
      </a:accent1>
      <a:accent2>
        <a:srgbClr val="CCCC66"/>
      </a:accent2>
      <a:accent3>
        <a:srgbClr val="FFFFFF"/>
      </a:accent3>
      <a:accent4>
        <a:srgbClr val="000000"/>
      </a:accent4>
      <a:accent5>
        <a:srgbClr val="E2E2E2"/>
      </a:accent5>
      <a:accent6>
        <a:srgbClr val="B9B95C"/>
      </a:accent6>
      <a:hlink>
        <a:srgbClr val="666699"/>
      </a:hlink>
      <a:folHlink>
        <a:srgbClr val="CCCC99"/>
      </a:folHlink>
    </a:clrScheme>
    <a:fontScheme name="Layers">
      <a:majorFont>
        <a:latin typeface="Times New Roman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1574</TotalTime>
  <Words>127</Words>
  <Application>Microsoft Office PowerPoint</Application>
  <PresentationFormat>On-screen Show (4:3)</PresentationFormat>
  <Paragraphs>62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Layers</vt:lpstr>
      <vt:lpstr>Example scenario</vt:lpstr>
      <vt:lpstr>Network simulator</vt:lpstr>
      <vt:lpstr>Normalized Throughput per Stream</vt:lpstr>
      <vt:lpstr>End 2 End delay stream 2   for every packet  (one second) </vt:lpstr>
      <vt:lpstr>End 2 End delay stream 2   for every packet  (30 second) </vt:lpstr>
      <vt:lpstr>Queue length per node/ per time/per stream</vt:lpstr>
      <vt:lpstr>Total Queue length node 4  (stream #1+stream #2) </vt:lpstr>
    </vt:vector>
  </TitlesOfParts>
  <Company>TAU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Rescue – Guy Even’s research team</dc:title>
  <dc:creator>Moni</dc:creator>
  <cp:lastModifiedBy>Yaniv</cp:lastModifiedBy>
  <cp:revision>122</cp:revision>
  <dcterms:created xsi:type="dcterms:W3CDTF">2010-06-04T07:31:35Z</dcterms:created>
  <dcterms:modified xsi:type="dcterms:W3CDTF">2010-12-04T22:45:43Z</dcterms:modified>
</cp:coreProperties>
</file>