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9" d="100"/>
          <a:sy n="79" d="100"/>
        </p:scale>
        <p:origin x="-2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3F9CF8-DED3-4516-8B5D-71F043624C58}" type="datetimeFigureOut">
              <a:rPr lang="he-IL" smtClean="0"/>
              <a:pPr/>
              <a:t>י"א/אדר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Rescue simulator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0462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815654" y="845176"/>
            <a:ext cx="7740416" cy="5656354"/>
            <a:chOff x="576000" y="52100"/>
            <a:chExt cx="8172464" cy="6626552"/>
          </a:xfrm>
        </p:grpSpPr>
        <p:grpSp>
          <p:nvGrpSpPr>
            <p:cNvPr id="18" name="Group 17"/>
            <p:cNvGrpSpPr/>
            <p:nvPr/>
          </p:nvGrpSpPr>
          <p:grpSpPr>
            <a:xfrm>
              <a:off x="576000" y="116632"/>
              <a:ext cx="432048" cy="6562020"/>
              <a:chOff x="576000" y="116632"/>
              <a:chExt cx="432048" cy="65620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he-IL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he-IL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4</a:t>
                </a:r>
                <a:endParaRPr lang="he-IL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5</a:t>
                </a:r>
                <a:endParaRPr lang="he-IL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7</a:t>
                </a:r>
                <a:endParaRPr lang="he-IL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59160" y="87804"/>
              <a:ext cx="552600" cy="6562020"/>
              <a:chOff x="576000" y="116632"/>
              <a:chExt cx="552600" cy="656202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he-IL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he-IL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6000" y="242088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he-IL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6000" y="342900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he-IL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6000" y="448535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he-IL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6000" y="530120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he-IL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6000" y="630932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he-IL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59832" y="116632"/>
              <a:ext cx="648072" cy="6562020"/>
              <a:chOff x="576000" y="116632"/>
              <a:chExt cx="432048" cy="65620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he-IL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he-IL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he-IL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he-IL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he-IL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he-IL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21</a:t>
                </a:r>
                <a:endParaRPr lang="he-IL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27984" y="116632"/>
              <a:ext cx="792088" cy="6562020"/>
              <a:chOff x="576000" y="116632"/>
              <a:chExt cx="576064" cy="656202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6000" y="1166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22</a:t>
                </a:r>
                <a:endParaRPr lang="he-IL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6000" y="1133128"/>
                <a:ext cx="576064" cy="3718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he-IL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6000" y="24208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he-IL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6000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he-IL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76000" y="448535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he-IL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8008" y="53639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27</a:t>
                </a:r>
                <a:endParaRPr lang="he-IL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6000" y="630932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he-IL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52120" y="87804"/>
              <a:ext cx="648072" cy="6562020"/>
              <a:chOff x="576000" y="116632"/>
              <a:chExt cx="432048" cy="656202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he-IL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he-IL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he-IL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he-IL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33</a:t>
                </a:r>
                <a:endParaRPr lang="he-IL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34</a:t>
                </a:r>
                <a:endParaRPr lang="he-IL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he-IL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948264" y="52100"/>
              <a:ext cx="648072" cy="6562020"/>
              <a:chOff x="576000" y="116632"/>
              <a:chExt cx="432048" cy="656202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36</a:t>
                </a:r>
                <a:endParaRPr lang="he-IL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he-IL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38</a:t>
                </a:r>
                <a:endParaRPr lang="he-IL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he-IL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40</a:t>
                </a:r>
                <a:endParaRPr lang="he-IL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he-IL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he-IL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100392" y="86544"/>
              <a:ext cx="648072" cy="6562020"/>
              <a:chOff x="576000" y="116632"/>
              <a:chExt cx="432048" cy="656202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43</a:t>
                </a:r>
                <a:endParaRPr lang="he-IL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76000" y="1133128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44</a:t>
                </a:r>
                <a:endParaRPr lang="he-IL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he-IL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46</a:t>
                </a:r>
                <a:endParaRPr lang="he-IL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47</a:t>
                </a:r>
                <a:endParaRPr lang="he-IL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48</a:t>
                </a:r>
                <a:endParaRPr lang="he-IL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49</a:t>
                </a:r>
                <a:endParaRPr lang="he-IL" dirty="0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35496" y="44624"/>
            <a:ext cx="9151864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Input scenario – </a:t>
            </a:r>
          </a:p>
          <a:p>
            <a:pPr algn="ctr"/>
            <a:r>
              <a:rPr lang="en-US" sz="2400" b="1" dirty="0" smtClean="0"/>
              <a:t>nodes on surface with request pairs and demand (Mbps)</a:t>
            </a:r>
            <a:endParaRPr lang="he-IL" sz="24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554364" y="3024777"/>
            <a:ext cx="1909634" cy="2434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224861" y="2969693"/>
            <a:ext cx="5626179" cy="337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54364" y="5458781"/>
            <a:ext cx="5387895" cy="8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224861" y="5483388"/>
            <a:ext cx="3286020" cy="96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224861" y="3000170"/>
            <a:ext cx="4398557" cy="178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781986" y="1900952"/>
            <a:ext cx="1841432" cy="2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224861" y="1925559"/>
            <a:ext cx="806117" cy="107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24861" y="3000170"/>
            <a:ext cx="4398557" cy="88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781986" y="1057889"/>
            <a:ext cx="682012" cy="196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020258" y="1926639"/>
            <a:ext cx="3443740" cy="1801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792216" y="1427354"/>
            <a:ext cx="1138108" cy="475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020258" y="1215518"/>
            <a:ext cx="0" cy="55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3" name="TextBox 152"/>
          <p:cNvSpPr txBox="1"/>
          <p:nvPr/>
        </p:nvSpPr>
        <p:spPr>
          <a:xfrm>
            <a:off x="5879" y="3451126"/>
            <a:ext cx="461665" cy="682239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5420" y="6563322"/>
            <a:ext cx="774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3386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val 129"/>
          <p:cNvSpPr/>
          <p:nvPr/>
        </p:nvSpPr>
        <p:spPr>
          <a:xfrm>
            <a:off x="2481713" y="1322329"/>
            <a:ext cx="4220047" cy="3300327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Oval 1"/>
          <p:cNvSpPr/>
          <p:nvPr/>
        </p:nvSpPr>
        <p:spPr>
          <a:xfrm>
            <a:off x="3003064" y="1742336"/>
            <a:ext cx="3168353" cy="2420519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849751" y="996424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849751" y="1890861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849751" y="2963312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849751" y="3885291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49751" y="4752288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849751" y="5518086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849751" y="6309203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2065075" y="971817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2065075" y="1866254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065075" y="2938705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2065075" y="3860684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2065075" y="4727681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2065075" y="5493479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2065075" y="6284596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4" name="Group 33"/>
          <p:cNvGrpSpPr/>
          <p:nvPr/>
        </p:nvGrpSpPr>
        <p:grpSpPr>
          <a:xfrm>
            <a:off x="3219322" y="996424"/>
            <a:ext cx="204604" cy="5435709"/>
            <a:chOff x="612000" y="229290"/>
            <a:chExt cx="144016" cy="6368062"/>
          </a:xfrm>
        </p:grpSpPr>
        <p:sp>
          <p:nvSpPr>
            <p:cNvPr id="35" name="Oval 34"/>
            <p:cNvSpPr/>
            <p:nvPr/>
          </p:nvSpPr>
          <p:spPr>
            <a:xfrm>
              <a:off x="612000" y="22929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Oval 36"/>
            <p:cNvSpPr/>
            <p:nvPr/>
          </p:nvSpPr>
          <p:spPr>
            <a:xfrm>
              <a:off x="612000" y="127714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Oval 38"/>
            <p:cNvSpPr/>
            <p:nvPr/>
          </p:nvSpPr>
          <p:spPr>
            <a:xfrm>
              <a:off x="612000" y="253354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Oval 40"/>
            <p:cNvSpPr/>
            <p:nvPr/>
          </p:nvSpPr>
          <p:spPr>
            <a:xfrm>
              <a:off x="612000" y="361366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/>
            <p:cNvSpPr/>
            <p:nvPr/>
          </p:nvSpPr>
          <p:spPr>
            <a:xfrm>
              <a:off x="612000" y="462937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/>
            <p:cNvSpPr/>
            <p:nvPr/>
          </p:nvSpPr>
          <p:spPr>
            <a:xfrm>
              <a:off x="612000" y="55265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/>
            <p:cNvSpPr/>
            <p:nvPr/>
          </p:nvSpPr>
          <p:spPr>
            <a:xfrm>
              <a:off x="612000" y="64533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0" name="Oval 49"/>
          <p:cNvSpPr/>
          <p:nvPr/>
        </p:nvSpPr>
        <p:spPr>
          <a:xfrm>
            <a:off x="4510881" y="996424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Oval 51"/>
          <p:cNvSpPr/>
          <p:nvPr/>
        </p:nvSpPr>
        <p:spPr>
          <a:xfrm>
            <a:off x="4510881" y="1890861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/>
          <p:cNvSpPr/>
          <p:nvPr/>
        </p:nvSpPr>
        <p:spPr>
          <a:xfrm>
            <a:off x="4510881" y="2963312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/>
          <p:cNvSpPr/>
          <p:nvPr/>
        </p:nvSpPr>
        <p:spPr>
          <a:xfrm>
            <a:off x="4510881" y="3885291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/>
          <p:cNvSpPr/>
          <p:nvPr/>
        </p:nvSpPr>
        <p:spPr>
          <a:xfrm>
            <a:off x="4510881" y="4752288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4510881" y="5518086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510881" y="6309202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5674563" y="971817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5674563" y="1866254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Oval 68"/>
          <p:cNvSpPr/>
          <p:nvPr/>
        </p:nvSpPr>
        <p:spPr>
          <a:xfrm>
            <a:off x="5674563" y="2938705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Oval 70"/>
          <p:cNvSpPr/>
          <p:nvPr/>
        </p:nvSpPr>
        <p:spPr>
          <a:xfrm>
            <a:off x="5674563" y="3860684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Oval 72"/>
          <p:cNvSpPr/>
          <p:nvPr/>
        </p:nvSpPr>
        <p:spPr>
          <a:xfrm>
            <a:off x="5674563" y="4727681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Oval 74"/>
          <p:cNvSpPr/>
          <p:nvPr/>
        </p:nvSpPr>
        <p:spPr>
          <a:xfrm>
            <a:off x="5674563" y="5493479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Oval 76"/>
          <p:cNvSpPr/>
          <p:nvPr/>
        </p:nvSpPr>
        <p:spPr>
          <a:xfrm>
            <a:off x="5674563" y="6284596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Oval 79"/>
          <p:cNvSpPr/>
          <p:nvPr/>
        </p:nvSpPr>
        <p:spPr>
          <a:xfrm>
            <a:off x="6902185" y="941340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Oval 81"/>
          <p:cNvSpPr/>
          <p:nvPr/>
        </p:nvSpPr>
        <p:spPr>
          <a:xfrm>
            <a:off x="6902185" y="1835777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Oval 83"/>
          <p:cNvSpPr/>
          <p:nvPr/>
        </p:nvSpPr>
        <p:spPr>
          <a:xfrm>
            <a:off x="6902185" y="2908228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Oval 85"/>
          <p:cNvSpPr/>
          <p:nvPr/>
        </p:nvSpPr>
        <p:spPr>
          <a:xfrm>
            <a:off x="6902185" y="3830207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Oval 87"/>
          <p:cNvSpPr/>
          <p:nvPr/>
        </p:nvSpPr>
        <p:spPr>
          <a:xfrm>
            <a:off x="6902185" y="4697204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Oval 89"/>
          <p:cNvSpPr/>
          <p:nvPr/>
        </p:nvSpPr>
        <p:spPr>
          <a:xfrm>
            <a:off x="6902185" y="5463002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/>
          <p:cNvSpPr/>
          <p:nvPr/>
        </p:nvSpPr>
        <p:spPr>
          <a:xfrm>
            <a:off x="6902185" y="6254119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Oval 94"/>
          <p:cNvSpPr/>
          <p:nvPr/>
        </p:nvSpPr>
        <p:spPr>
          <a:xfrm>
            <a:off x="7993404" y="970741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Oval 96"/>
          <p:cNvSpPr/>
          <p:nvPr/>
        </p:nvSpPr>
        <p:spPr>
          <a:xfrm>
            <a:off x="7993404" y="1865178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Oval 98"/>
          <p:cNvSpPr/>
          <p:nvPr/>
        </p:nvSpPr>
        <p:spPr>
          <a:xfrm>
            <a:off x="7993404" y="2937629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" name="Oval 100"/>
          <p:cNvSpPr/>
          <p:nvPr/>
        </p:nvSpPr>
        <p:spPr>
          <a:xfrm>
            <a:off x="7993404" y="3859608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3" name="Oval 102"/>
          <p:cNvSpPr/>
          <p:nvPr/>
        </p:nvSpPr>
        <p:spPr>
          <a:xfrm>
            <a:off x="7993404" y="4726605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Oval 104"/>
          <p:cNvSpPr/>
          <p:nvPr/>
        </p:nvSpPr>
        <p:spPr>
          <a:xfrm>
            <a:off x="7993404" y="5492403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7" name="Oval 106"/>
          <p:cNvSpPr/>
          <p:nvPr/>
        </p:nvSpPr>
        <p:spPr>
          <a:xfrm>
            <a:off x="7993404" y="6283520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" name="TextBox 109"/>
          <p:cNvSpPr txBox="1"/>
          <p:nvPr/>
        </p:nvSpPr>
        <p:spPr>
          <a:xfrm>
            <a:off x="1833818" y="44624"/>
            <a:ext cx="555523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Input scenario – </a:t>
            </a:r>
          </a:p>
          <a:p>
            <a:pPr algn="ctr"/>
            <a:r>
              <a:rPr lang="en-US" sz="2400" b="1" dirty="0" smtClean="0"/>
              <a:t>Transmission and interference ranges</a:t>
            </a:r>
            <a:endParaRPr lang="he-IL" sz="24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3" name="TextBox 152"/>
          <p:cNvSpPr txBox="1"/>
          <p:nvPr/>
        </p:nvSpPr>
        <p:spPr>
          <a:xfrm>
            <a:off x="5879" y="3451126"/>
            <a:ext cx="461665" cy="682239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5420" y="6563322"/>
            <a:ext cx="774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112706" y="3061636"/>
            <a:ext cx="509510" cy="981284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698434" y="3060560"/>
            <a:ext cx="1078431" cy="1304544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87824" y="3140968"/>
            <a:ext cx="162371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/>
              <a:t>Transmission </a:t>
            </a:r>
          </a:p>
          <a:p>
            <a:pPr algn="ctr"/>
            <a:r>
              <a:rPr lang="en-US" b="1" dirty="0" smtClean="0"/>
              <a:t>150m</a:t>
            </a:r>
            <a:endParaRPr lang="he-IL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825567" y="3009726"/>
            <a:ext cx="154721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i="1" dirty="0" smtClean="0"/>
              <a:t>Interference</a:t>
            </a:r>
          </a:p>
          <a:p>
            <a:pPr algn="ctr"/>
            <a:r>
              <a:rPr lang="en-US" b="1" i="1" dirty="0" smtClean="0"/>
              <a:t> model</a:t>
            </a:r>
          </a:p>
          <a:p>
            <a:pPr algn="ctr"/>
            <a:r>
              <a:rPr lang="en-US" b="1" i="1" dirty="0"/>
              <a:t> </a:t>
            </a:r>
            <a:r>
              <a:rPr lang="en-US" b="1" i="1" dirty="0" smtClean="0"/>
              <a:t>250m</a:t>
            </a:r>
            <a:endParaRPr lang="he-IL" b="1" i="1" dirty="0"/>
          </a:p>
        </p:txBody>
      </p:sp>
      <p:cxnSp>
        <p:nvCxnSpPr>
          <p:cNvPr id="123" name="Straight Arrow Connector 122"/>
          <p:cNvCxnSpPr>
            <a:stCxn id="54" idx="0"/>
          </p:cNvCxnSpPr>
          <p:nvPr/>
        </p:nvCxnSpPr>
        <p:spPr>
          <a:xfrm flipV="1">
            <a:off x="4604658" y="2013792"/>
            <a:ext cx="4215814" cy="949520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875670" y="2348880"/>
            <a:ext cx="154721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/>
              <a:t>Actual</a:t>
            </a:r>
          </a:p>
          <a:p>
            <a:pPr algn="ctr"/>
            <a:r>
              <a:rPr lang="en-US" b="1" dirty="0" smtClean="0"/>
              <a:t>Interference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xmlns="" val="2054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506290"/>
            <a:ext cx="8784976" cy="6217078"/>
          </a:xfrm>
        </p:spPr>
      </p:pic>
      <p:sp>
        <p:nvSpPr>
          <p:cNvPr id="6" name="TextBox 5"/>
          <p:cNvSpPr txBox="1"/>
          <p:nvPr/>
        </p:nvSpPr>
        <p:spPr>
          <a:xfrm>
            <a:off x="3462714" y="44624"/>
            <a:ext cx="22974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Routing result </a:t>
            </a:r>
          </a:p>
        </p:txBody>
      </p:sp>
    </p:spTree>
    <p:extLst>
      <p:ext uri="{BB962C8B-B14F-4D97-AF65-F5344CB8AC3E}">
        <p14:creationId xmlns:p14="http://schemas.microsoft.com/office/powerpoint/2010/main" xmlns="" val="17456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8776"/>
            <a:ext cx="6512511" cy="1143000"/>
          </a:xfrm>
        </p:spPr>
        <p:txBody>
          <a:bodyPr/>
          <a:lstStyle/>
          <a:p>
            <a:r>
              <a:rPr lang="en-US" dirty="0" smtClean="0"/>
              <a:t>Simulator log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499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2814</TotalTime>
  <Words>95</Words>
  <Application>Microsoft Office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Rescue simulator</vt:lpstr>
      <vt:lpstr>Slide 2</vt:lpstr>
      <vt:lpstr>Slide 3</vt:lpstr>
      <vt:lpstr>Slide 4</vt:lpstr>
      <vt:lpstr>Simulator log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</dc:creator>
  <cp:lastModifiedBy>Yaniv Fais</cp:lastModifiedBy>
  <cp:revision>9</cp:revision>
  <dcterms:created xsi:type="dcterms:W3CDTF">2011-03-14T20:22:45Z</dcterms:created>
  <dcterms:modified xsi:type="dcterms:W3CDTF">2011-03-17T13:15:27Z</dcterms:modified>
</cp:coreProperties>
</file>