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Barlow Condensed Bold" panose="020B0604020202020204" charset="0"/>
      <p:regular r:id="rId14"/>
      <p:bold r:id="rId15"/>
    </p:embeddedFont>
    <p:embeddedFont>
      <p:font typeface="Cambria Math" panose="02040503050406030204" pitchFamily="18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Bold" panose="020B0806030504020204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6B4D7-A67C-4600-92C2-2B2175DBB6B5}" v="738" dt="2024-09-09T03:40:23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>
        <p:scale>
          <a:sx n="50" d="100"/>
          <a:sy n="50" d="100"/>
        </p:scale>
        <p:origin x="300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v Hajaj" userId="943bd8f0-6eae-47fb-ada1-efc80b16315c" providerId="ADAL" clId="{4286B4D7-A67C-4600-92C2-2B2175DBB6B5}"/>
    <pc:docChg chg="undo redo custSel addSld modSld">
      <pc:chgData name="Yaniv Hajaj" userId="943bd8f0-6eae-47fb-ada1-efc80b16315c" providerId="ADAL" clId="{4286B4D7-A67C-4600-92C2-2B2175DBB6B5}" dt="2024-09-09T03:40:23.824" v="1890" actId="113"/>
      <pc:docMkLst>
        <pc:docMk/>
      </pc:docMkLst>
      <pc:sldChg chg="modSp">
        <pc:chgData name="Yaniv Hajaj" userId="943bd8f0-6eae-47fb-ada1-efc80b16315c" providerId="ADAL" clId="{4286B4D7-A67C-4600-92C2-2B2175DBB6B5}" dt="2024-09-09T03:08:48.234" v="1856" actId="113"/>
        <pc:sldMkLst>
          <pc:docMk/>
          <pc:sldMk cId="0" sldId="257"/>
        </pc:sldMkLst>
        <pc:spChg chg="mod">
          <ac:chgData name="Yaniv Hajaj" userId="943bd8f0-6eae-47fb-ada1-efc80b16315c" providerId="ADAL" clId="{4286B4D7-A67C-4600-92C2-2B2175DBB6B5}" dt="2024-09-09T03:08:48.234" v="1856" actId="113"/>
          <ac:spMkLst>
            <pc:docMk/>
            <pc:sldMk cId="0" sldId="257"/>
            <ac:spMk id="13" creationId="{00000000-0000-0000-0000-000000000000}"/>
          </ac:spMkLst>
        </pc:spChg>
      </pc:sldChg>
      <pc:sldChg chg="addSp modSp mod modAnim">
        <pc:chgData name="Yaniv Hajaj" userId="943bd8f0-6eae-47fb-ada1-efc80b16315c" providerId="ADAL" clId="{4286B4D7-A67C-4600-92C2-2B2175DBB6B5}" dt="2024-09-09T02:54:14.803" v="1745" actId="20577"/>
        <pc:sldMkLst>
          <pc:docMk/>
          <pc:sldMk cId="0" sldId="259"/>
        </pc:sldMkLst>
        <pc:spChg chg="mod">
          <ac:chgData name="Yaniv Hajaj" userId="943bd8f0-6eae-47fb-ada1-efc80b16315c" providerId="ADAL" clId="{4286B4D7-A67C-4600-92C2-2B2175DBB6B5}" dt="2024-09-09T02:53:48.049" v="1743" actId="20577"/>
          <ac:spMkLst>
            <pc:docMk/>
            <pc:sldMk cId="0" sldId="259"/>
            <ac:spMk id="13" creationId="{00000000-0000-0000-0000-000000000000}"/>
          </ac:spMkLst>
        </pc:spChg>
        <pc:spChg chg="add mod">
          <ac:chgData name="Yaniv Hajaj" userId="943bd8f0-6eae-47fb-ada1-efc80b16315c" providerId="ADAL" clId="{4286B4D7-A67C-4600-92C2-2B2175DBB6B5}" dt="2024-09-09T02:54:14.803" v="1745" actId="20577"/>
          <ac:spMkLst>
            <pc:docMk/>
            <pc:sldMk cId="0" sldId="259"/>
            <ac:spMk id="16" creationId="{B62E9052-29FB-630E-CF53-6321726D0FA4}"/>
          </ac:spMkLst>
        </pc:spChg>
      </pc:sldChg>
      <pc:sldChg chg="addSp delSp modSp mod modAnim">
        <pc:chgData name="Yaniv Hajaj" userId="943bd8f0-6eae-47fb-ada1-efc80b16315c" providerId="ADAL" clId="{4286B4D7-A67C-4600-92C2-2B2175DBB6B5}" dt="2024-09-09T02:57:59.157" v="1833"/>
        <pc:sldMkLst>
          <pc:docMk/>
          <pc:sldMk cId="0" sldId="260"/>
        </pc:sldMkLst>
        <pc:spChg chg="mod">
          <ac:chgData name="Yaniv Hajaj" userId="943bd8f0-6eae-47fb-ada1-efc80b16315c" providerId="ADAL" clId="{4286B4D7-A67C-4600-92C2-2B2175DBB6B5}" dt="2024-09-09T02:57:59.157" v="1833"/>
          <ac:spMkLst>
            <pc:docMk/>
            <pc:sldMk cId="0" sldId="260"/>
            <ac:spMk id="12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0:54:10.563" v="91" actId="2710"/>
          <ac:spMkLst>
            <pc:docMk/>
            <pc:sldMk cId="0" sldId="260"/>
            <ac:spMk id="13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0:44:48.354" v="62" actId="1076"/>
          <ac:spMkLst>
            <pc:docMk/>
            <pc:sldMk cId="0" sldId="260"/>
            <ac:spMk id="14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0:54:14.999" v="92" actId="2710"/>
          <ac:spMkLst>
            <pc:docMk/>
            <pc:sldMk cId="0" sldId="260"/>
            <ac:spMk id="15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0:45:03.623" v="63" actId="1076"/>
          <ac:spMkLst>
            <pc:docMk/>
            <pc:sldMk cId="0" sldId="260"/>
            <ac:spMk id="16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0:44:48.354" v="62" actId="1076"/>
          <ac:spMkLst>
            <pc:docMk/>
            <pc:sldMk cId="0" sldId="260"/>
            <ac:spMk id="20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0:45:03.623" v="63" actId="1076"/>
          <ac:spMkLst>
            <pc:docMk/>
            <pc:sldMk cId="0" sldId="260"/>
            <ac:spMk id="24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1:02:58.451" v="115" actId="2711"/>
          <ac:spMkLst>
            <pc:docMk/>
            <pc:sldMk cId="0" sldId="260"/>
            <ac:spMk id="25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0:43:01.146" v="29" actId="21"/>
          <ac:spMkLst>
            <pc:docMk/>
            <pc:sldMk cId="0" sldId="260"/>
            <ac:spMk id="26" creationId="{00000000-0000-0000-0000-000000000000}"/>
          </ac:spMkLst>
        </pc:spChg>
        <pc:spChg chg="del">
          <ac:chgData name="Yaniv Hajaj" userId="943bd8f0-6eae-47fb-ada1-efc80b16315c" providerId="ADAL" clId="{4286B4D7-A67C-4600-92C2-2B2175DBB6B5}" dt="2024-09-09T00:42:19.136" v="25" actId="478"/>
          <ac:spMkLst>
            <pc:docMk/>
            <pc:sldMk cId="0" sldId="260"/>
            <ac:spMk id="31" creationId="{00000000-0000-0000-0000-000000000000}"/>
          </ac:spMkLst>
        </pc:spChg>
        <pc:spChg chg="del">
          <ac:chgData name="Yaniv Hajaj" userId="943bd8f0-6eae-47fb-ada1-efc80b16315c" providerId="ADAL" clId="{4286B4D7-A67C-4600-92C2-2B2175DBB6B5}" dt="2024-09-09T00:42:22.194" v="26" actId="478"/>
          <ac:spMkLst>
            <pc:docMk/>
            <pc:sldMk cId="0" sldId="260"/>
            <ac:spMk id="32" creationId="{00000000-0000-0000-0000-000000000000}"/>
          </ac:spMkLst>
        </pc:spChg>
        <pc:spChg chg="add">
          <ac:chgData name="Yaniv Hajaj" userId="943bd8f0-6eae-47fb-ada1-efc80b16315c" providerId="ADAL" clId="{4286B4D7-A67C-4600-92C2-2B2175DBB6B5}" dt="2024-09-09T00:52:32.350" v="78"/>
          <ac:spMkLst>
            <pc:docMk/>
            <pc:sldMk cId="0" sldId="260"/>
            <ac:spMk id="39" creationId="{788430C2-D913-0B15-DB97-8E3063BBB5D4}"/>
          </ac:spMkLst>
        </pc:spChg>
        <pc:spChg chg="add">
          <ac:chgData name="Yaniv Hajaj" userId="943bd8f0-6eae-47fb-ada1-efc80b16315c" providerId="ADAL" clId="{4286B4D7-A67C-4600-92C2-2B2175DBB6B5}" dt="2024-09-09T00:52:32.350" v="78"/>
          <ac:spMkLst>
            <pc:docMk/>
            <pc:sldMk cId="0" sldId="260"/>
            <ac:spMk id="40" creationId="{6A7A1F67-7C34-2D3C-E6AB-0DC91DC7161B}"/>
          </ac:spMkLst>
        </pc:spChg>
        <pc:spChg chg="add mod">
          <ac:chgData name="Yaniv Hajaj" userId="943bd8f0-6eae-47fb-ada1-efc80b16315c" providerId="ADAL" clId="{4286B4D7-A67C-4600-92C2-2B2175DBB6B5}" dt="2024-09-09T02:55:42.214" v="1817" actId="1037"/>
          <ac:spMkLst>
            <pc:docMk/>
            <pc:sldMk cId="0" sldId="260"/>
            <ac:spMk id="42" creationId="{19811944-8C64-C36D-A1E3-077265FDA9BF}"/>
          </ac:spMkLst>
        </pc:spChg>
        <pc:grpChg chg="mod">
          <ac:chgData name="Yaniv Hajaj" userId="943bd8f0-6eae-47fb-ada1-efc80b16315c" providerId="ADAL" clId="{4286B4D7-A67C-4600-92C2-2B2175DBB6B5}" dt="2024-09-09T00:44:48.354" v="62" actId="1076"/>
          <ac:grpSpMkLst>
            <pc:docMk/>
            <pc:sldMk cId="0" sldId="260"/>
            <ac:grpSpMk id="17" creationId="{00000000-0000-0000-0000-000000000000}"/>
          </ac:grpSpMkLst>
        </pc:grpChg>
        <pc:grpChg chg="mod">
          <ac:chgData name="Yaniv Hajaj" userId="943bd8f0-6eae-47fb-ada1-efc80b16315c" providerId="ADAL" clId="{4286B4D7-A67C-4600-92C2-2B2175DBB6B5}" dt="2024-09-09T00:45:03.623" v="63" actId="1076"/>
          <ac:grpSpMkLst>
            <pc:docMk/>
            <pc:sldMk cId="0" sldId="260"/>
            <ac:grpSpMk id="21" creationId="{00000000-0000-0000-0000-000000000000}"/>
          </ac:grpSpMkLst>
        </pc:grpChg>
        <pc:grpChg chg="del">
          <ac:chgData name="Yaniv Hajaj" userId="943bd8f0-6eae-47fb-ada1-efc80b16315c" providerId="ADAL" clId="{4286B4D7-A67C-4600-92C2-2B2175DBB6B5}" dt="2024-09-09T00:42:27.038" v="27" actId="478"/>
          <ac:grpSpMkLst>
            <pc:docMk/>
            <pc:sldMk cId="0" sldId="260"/>
            <ac:grpSpMk id="33" creationId="{00000000-0000-0000-0000-000000000000}"/>
          </ac:grpSpMkLst>
        </pc:grpChg>
        <pc:picChg chg="add mod">
          <ac:chgData name="Yaniv Hajaj" userId="943bd8f0-6eae-47fb-ada1-efc80b16315c" providerId="ADAL" clId="{4286B4D7-A67C-4600-92C2-2B2175DBB6B5}" dt="2024-09-09T00:51:57.864" v="74" actId="1076"/>
          <ac:picMkLst>
            <pc:docMk/>
            <pc:sldMk cId="0" sldId="260"/>
            <ac:picMk id="37" creationId="{24CA47E8-2C82-BBEF-6FE3-5E3E4A63493D}"/>
          </ac:picMkLst>
        </pc:picChg>
        <pc:picChg chg="add mod">
          <ac:chgData name="Yaniv Hajaj" userId="943bd8f0-6eae-47fb-ada1-efc80b16315c" providerId="ADAL" clId="{4286B4D7-A67C-4600-92C2-2B2175DBB6B5}" dt="2024-09-09T00:52:09.131" v="77" actId="1076"/>
          <ac:picMkLst>
            <pc:docMk/>
            <pc:sldMk cId="0" sldId="260"/>
            <ac:picMk id="38" creationId="{D524A1C4-F2FA-8ED2-86A9-B0F40F39E661}"/>
          </ac:picMkLst>
        </pc:picChg>
        <pc:picChg chg="add mod">
          <ac:chgData name="Yaniv Hajaj" userId="943bd8f0-6eae-47fb-ada1-efc80b16315c" providerId="ADAL" clId="{4286B4D7-A67C-4600-92C2-2B2175DBB6B5}" dt="2024-09-09T00:53:17.213" v="86" actId="1076"/>
          <ac:picMkLst>
            <pc:docMk/>
            <pc:sldMk cId="0" sldId="260"/>
            <ac:picMk id="41" creationId="{C53895F5-F917-0C86-26CD-DFE850A6B96E}"/>
          </ac:picMkLst>
        </pc:picChg>
        <pc:picChg chg="add">
          <ac:chgData name="Yaniv Hajaj" userId="943bd8f0-6eae-47fb-ada1-efc80b16315c" providerId="ADAL" clId="{4286B4D7-A67C-4600-92C2-2B2175DBB6B5}" dt="2024-09-09T00:52:32.350" v="78"/>
          <ac:picMkLst>
            <pc:docMk/>
            <pc:sldMk cId="0" sldId="260"/>
            <ac:picMk id="1025" creationId="{42784709-1232-518A-33A2-77212E7C3279}"/>
          </ac:picMkLst>
        </pc:picChg>
      </pc:sldChg>
      <pc:sldChg chg="addSp delSp modSp mod modAnim">
        <pc:chgData name="Yaniv Hajaj" userId="943bd8f0-6eae-47fb-ada1-efc80b16315c" providerId="ADAL" clId="{4286B4D7-A67C-4600-92C2-2B2175DBB6B5}" dt="2024-09-09T03:30:11.714" v="1878" actId="113"/>
        <pc:sldMkLst>
          <pc:docMk/>
          <pc:sldMk cId="0" sldId="261"/>
        </pc:sldMkLst>
        <pc:spChg chg="del">
          <ac:chgData name="Yaniv Hajaj" userId="943bd8f0-6eae-47fb-ada1-efc80b16315c" providerId="ADAL" clId="{4286B4D7-A67C-4600-92C2-2B2175DBB6B5}" dt="2024-09-09T01:53:29.205" v="1184" actId="478"/>
          <ac:spMkLst>
            <pc:docMk/>
            <pc:sldMk cId="0" sldId="261"/>
            <ac:spMk id="11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3:30:11.714" v="1878" actId="113"/>
          <ac:spMkLst>
            <pc:docMk/>
            <pc:sldMk cId="0" sldId="261"/>
            <ac:spMk id="14" creationId="{00000000-0000-0000-0000-000000000000}"/>
          </ac:spMkLst>
        </pc:spChg>
        <pc:spChg chg="add mod">
          <ac:chgData name="Yaniv Hajaj" userId="943bd8f0-6eae-47fb-ada1-efc80b16315c" providerId="ADAL" clId="{4286B4D7-A67C-4600-92C2-2B2175DBB6B5}" dt="2024-09-09T01:54:22.837" v="1189" actId="1076"/>
          <ac:spMkLst>
            <pc:docMk/>
            <pc:sldMk cId="0" sldId="261"/>
            <ac:spMk id="15" creationId="{E62EB38B-BEB3-F2E0-6EB2-F47FD3C8806C}"/>
          </ac:spMkLst>
        </pc:spChg>
        <pc:spChg chg="add mod">
          <ac:chgData name="Yaniv Hajaj" userId="943bd8f0-6eae-47fb-ada1-efc80b16315c" providerId="ADAL" clId="{4286B4D7-A67C-4600-92C2-2B2175DBB6B5}" dt="2024-09-09T01:54:22.837" v="1189" actId="1076"/>
          <ac:spMkLst>
            <pc:docMk/>
            <pc:sldMk cId="0" sldId="261"/>
            <ac:spMk id="18" creationId="{686C6411-B128-8EFD-7384-9B4C6239DBC9}"/>
          </ac:spMkLst>
        </pc:spChg>
        <pc:spChg chg="add mod">
          <ac:chgData name="Yaniv Hajaj" userId="943bd8f0-6eae-47fb-ada1-efc80b16315c" providerId="ADAL" clId="{4286B4D7-A67C-4600-92C2-2B2175DBB6B5}" dt="2024-09-09T01:54:22.837" v="1189" actId="1076"/>
          <ac:spMkLst>
            <pc:docMk/>
            <pc:sldMk cId="0" sldId="261"/>
            <ac:spMk id="19" creationId="{799EA58F-8216-078B-2C97-979D8E59DF5C}"/>
          </ac:spMkLst>
        </pc:spChg>
        <pc:spChg chg="add mod">
          <ac:chgData name="Yaniv Hajaj" userId="943bd8f0-6eae-47fb-ada1-efc80b16315c" providerId="ADAL" clId="{4286B4D7-A67C-4600-92C2-2B2175DBB6B5}" dt="2024-09-09T01:54:22.837" v="1189" actId="1076"/>
          <ac:spMkLst>
            <pc:docMk/>
            <pc:sldMk cId="0" sldId="261"/>
            <ac:spMk id="20" creationId="{5DC39349-C8B5-A259-BFF8-3F757F511433}"/>
          </ac:spMkLst>
        </pc:spChg>
        <pc:spChg chg="add mod">
          <ac:chgData name="Yaniv Hajaj" userId="943bd8f0-6eae-47fb-ada1-efc80b16315c" providerId="ADAL" clId="{4286B4D7-A67C-4600-92C2-2B2175DBB6B5}" dt="2024-09-09T01:54:22.837" v="1189" actId="1076"/>
          <ac:spMkLst>
            <pc:docMk/>
            <pc:sldMk cId="0" sldId="261"/>
            <ac:spMk id="21" creationId="{42B72D7C-84A5-4D5A-30A4-0798EFA07450}"/>
          </ac:spMkLst>
        </pc:spChg>
        <pc:spChg chg="add mod">
          <ac:chgData name="Yaniv Hajaj" userId="943bd8f0-6eae-47fb-ada1-efc80b16315c" providerId="ADAL" clId="{4286B4D7-A67C-4600-92C2-2B2175DBB6B5}" dt="2024-09-09T01:54:22.837" v="1189" actId="1076"/>
          <ac:spMkLst>
            <pc:docMk/>
            <pc:sldMk cId="0" sldId="261"/>
            <ac:spMk id="22" creationId="{12B47F94-EBE1-B6DB-DE64-EC6C10C0E1DC}"/>
          </ac:spMkLst>
        </pc:spChg>
        <pc:spChg chg="add">
          <ac:chgData name="Yaniv Hajaj" userId="943bd8f0-6eae-47fb-ada1-efc80b16315c" providerId="ADAL" clId="{4286B4D7-A67C-4600-92C2-2B2175DBB6B5}" dt="2024-09-09T01:54:32.986" v="1190"/>
          <ac:spMkLst>
            <pc:docMk/>
            <pc:sldMk cId="0" sldId="261"/>
            <ac:spMk id="25" creationId="{962A5B12-EEE1-9769-EE0A-EF330134F5F6}"/>
          </ac:spMkLst>
        </pc:spChg>
        <pc:spChg chg="add">
          <ac:chgData name="Yaniv Hajaj" userId="943bd8f0-6eae-47fb-ada1-efc80b16315c" providerId="ADAL" clId="{4286B4D7-A67C-4600-92C2-2B2175DBB6B5}" dt="2024-09-09T01:54:32.986" v="1190"/>
          <ac:spMkLst>
            <pc:docMk/>
            <pc:sldMk cId="0" sldId="261"/>
            <ac:spMk id="28" creationId="{DF9660D0-5128-61FE-2771-2F3BC24E7383}"/>
          </ac:spMkLst>
        </pc:spChg>
        <pc:spChg chg="add">
          <ac:chgData name="Yaniv Hajaj" userId="943bd8f0-6eae-47fb-ada1-efc80b16315c" providerId="ADAL" clId="{4286B4D7-A67C-4600-92C2-2B2175DBB6B5}" dt="2024-09-09T01:54:32.986" v="1190"/>
          <ac:spMkLst>
            <pc:docMk/>
            <pc:sldMk cId="0" sldId="261"/>
            <ac:spMk id="29" creationId="{E1C13D26-46F7-5B50-6216-B2A31651F3C5}"/>
          </ac:spMkLst>
        </pc:spChg>
        <pc:spChg chg="add">
          <ac:chgData name="Yaniv Hajaj" userId="943bd8f0-6eae-47fb-ada1-efc80b16315c" providerId="ADAL" clId="{4286B4D7-A67C-4600-92C2-2B2175DBB6B5}" dt="2024-09-09T01:54:32.986" v="1190"/>
          <ac:spMkLst>
            <pc:docMk/>
            <pc:sldMk cId="0" sldId="261"/>
            <ac:spMk id="30" creationId="{01F502A3-8B9C-D494-CE0D-145C950F1388}"/>
          </ac:spMkLst>
        </pc:spChg>
        <pc:spChg chg="add">
          <ac:chgData name="Yaniv Hajaj" userId="943bd8f0-6eae-47fb-ada1-efc80b16315c" providerId="ADAL" clId="{4286B4D7-A67C-4600-92C2-2B2175DBB6B5}" dt="2024-09-09T01:54:32.986" v="1190"/>
          <ac:spMkLst>
            <pc:docMk/>
            <pc:sldMk cId="0" sldId="261"/>
            <ac:spMk id="31" creationId="{D943BFC8-4F3D-0F81-E601-7E77121BA7B7}"/>
          </ac:spMkLst>
        </pc:spChg>
        <pc:spChg chg="add">
          <ac:chgData name="Yaniv Hajaj" userId="943bd8f0-6eae-47fb-ada1-efc80b16315c" providerId="ADAL" clId="{4286B4D7-A67C-4600-92C2-2B2175DBB6B5}" dt="2024-09-09T01:54:32.986" v="1190"/>
          <ac:spMkLst>
            <pc:docMk/>
            <pc:sldMk cId="0" sldId="261"/>
            <ac:spMk id="32" creationId="{AB6EDEF5-59AF-4787-A629-93D9379E21E4}"/>
          </ac:spMkLst>
        </pc:spChg>
        <pc:spChg chg="add mod">
          <ac:chgData name="Yaniv Hajaj" userId="943bd8f0-6eae-47fb-ada1-efc80b16315c" providerId="ADAL" clId="{4286B4D7-A67C-4600-92C2-2B2175DBB6B5}" dt="2024-09-09T01:54:51.186" v="1192"/>
          <ac:spMkLst>
            <pc:docMk/>
            <pc:sldMk cId="0" sldId="261"/>
            <ac:spMk id="33" creationId="{840DE552-A7DE-D0D6-55D8-E6AE5ED94633}"/>
          </ac:spMkLst>
        </pc:spChg>
        <pc:spChg chg="add mod">
          <ac:chgData name="Yaniv Hajaj" userId="943bd8f0-6eae-47fb-ada1-efc80b16315c" providerId="ADAL" clId="{4286B4D7-A67C-4600-92C2-2B2175DBB6B5}" dt="2024-09-09T01:54:51.186" v="1192"/>
          <ac:spMkLst>
            <pc:docMk/>
            <pc:sldMk cId="0" sldId="261"/>
            <ac:spMk id="36" creationId="{F729757C-C394-555D-8F7A-F946A4DF9D4B}"/>
          </ac:spMkLst>
        </pc:spChg>
        <pc:spChg chg="add mod">
          <ac:chgData name="Yaniv Hajaj" userId="943bd8f0-6eae-47fb-ada1-efc80b16315c" providerId="ADAL" clId="{4286B4D7-A67C-4600-92C2-2B2175DBB6B5}" dt="2024-09-09T01:55:11.684" v="1197" actId="1076"/>
          <ac:spMkLst>
            <pc:docMk/>
            <pc:sldMk cId="0" sldId="261"/>
            <ac:spMk id="37" creationId="{37F7E861-CD39-A097-01CC-63AD32D5A5E5}"/>
          </ac:spMkLst>
        </pc:spChg>
        <pc:spChg chg="add mod">
          <ac:chgData name="Yaniv Hajaj" userId="943bd8f0-6eae-47fb-ada1-efc80b16315c" providerId="ADAL" clId="{4286B4D7-A67C-4600-92C2-2B2175DBB6B5}" dt="2024-09-09T01:55:11.684" v="1197" actId="1076"/>
          <ac:spMkLst>
            <pc:docMk/>
            <pc:sldMk cId="0" sldId="261"/>
            <ac:spMk id="40" creationId="{1A0542A7-8D0F-2D0C-5EB0-7A4DC54DE8F8}"/>
          </ac:spMkLst>
        </pc:spChg>
        <pc:spChg chg="add mod">
          <ac:chgData name="Yaniv Hajaj" userId="943bd8f0-6eae-47fb-ada1-efc80b16315c" providerId="ADAL" clId="{4286B4D7-A67C-4600-92C2-2B2175DBB6B5}" dt="2024-09-09T01:55:11.684" v="1197" actId="1076"/>
          <ac:spMkLst>
            <pc:docMk/>
            <pc:sldMk cId="0" sldId="261"/>
            <ac:spMk id="41" creationId="{56B351CF-24A4-E4E4-4D72-3729BDF368B6}"/>
          </ac:spMkLst>
        </pc:spChg>
        <pc:spChg chg="add mod">
          <ac:chgData name="Yaniv Hajaj" userId="943bd8f0-6eae-47fb-ada1-efc80b16315c" providerId="ADAL" clId="{4286B4D7-A67C-4600-92C2-2B2175DBB6B5}" dt="2024-09-09T01:55:11.684" v="1197" actId="1076"/>
          <ac:spMkLst>
            <pc:docMk/>
            <pc:sldMk cId="0" sldId="261"/>
            <ac:spMk id="42" creationId="{C3D5051C-CB9F-C136-0E8E-C474A3AB67B8}"/>
          </ac:spMkLst>
        </pc:spChg>
        <pc:spChg chg="add mod">
          <ac:chgData name="Yaniv Hajaj" userId="943bd8f0-6eae-47fb-ada1-efc80b16315c" providerId="ADAL" clId="{4286B4D7-A67C-4600-92C2-2B2175DBB6B5}" dt="2024-09-09T01:55:11.684" v="1197" actId="1076"/>
          <ac:spMkLst>
            <pc:docMk/>
            <pc:sldMk cId="0" sldId="261"/>
            <ac:spMk id="43" creationId="{0F658358-C3BA-9A87-1952-277938D0B38E}"/>
          </ac:spMkLst>
        </pc:spChg>
        <pc:spChg chg="add mod">
          <ac:chgData name="Yaniv Hajaj" userId="943bd8f0-6eae-47fb-ada1-efc80b16315c" providerId="ADAL" clId="{4286B4D7-A67C-4600-92C2-2B2175DBB6B5}" dt="2024-09-09T01:55:11.684" v="1197" actId="1076"/>
          <ac:spMkLst>
            <pc:docMk/>
            <pc:sldMk cId="0" sldId="261"/>
            <ac:spMk id="44" creationId="{49F9E889-F660-0EDD-6E49-BDEACB7AE018}"/>
          </ac:spMkLst>
        </pc:spChg>
        <pc:spChg chg="add del mod">
          <ac:chgData name="Yaniv Hajaj" userId="943bd8f0-6eae-47fb-ada1-efc80b16315c" providerId="ADAL" clId="{4286B4D7-A67C-4600-92C2-2B2175DBB6B5}" dt="2024-09-09T01:57:52.520" v="1241" actId="478"/>
          <ac:spMkLst>
            <pc:docMk/>
            <pc:sldMk cId="0" sldId="261"/>
            <ac:spMk id="49" creationId="{96C1D154-119E-F579-1533-0952CDE2DBC5}"/>
          </ac:spMkLst>
        </pc:spChg>
        <pc:spChg chg="add mod">
          <ac:chgData name="Yaniv Hajaj" userId="943bd8f0-6eae-47fb-ada1-efc80b16315c" providerId="ADAL" clId="{4286B4D7-A67C-4600-92C2-2B2175DBB6B5}" dt="2024-09-09T02:00:28.266" v="1370" actId="692"/>
          <ac:spMkLst>
            <pc:docMk/>
            <pc:sldMk cId="0" sldId="261"/>
            <ac:spMk id="52" creationId="{C18D3CB6-D76F-3FD3-AE5A-EE7327709A25}"/>
          </ac:spMkLst>
        </pc:spChg>
        <pc:spChg chg="add mod">
          <ac:chgData name="Yaniv Hajaj" userId="943bd8f0-6eae-47fb-ada1-efc80b16315c" providerId="ADAL" clId="{4286B4D7-A67C-4600-92C2-2B2175DBB6B5}" dt="2024-09-09T02:13:22.239" v="1458" actId="1037"/>
          <ac:spMkLst>
            <pc:docMk/>
            <pc:sldMk cId="0" sldId="261"/>
            <ac:spMk id="62" creationId="{3653575E-D226-BE83-AA56-56D6DF56FF75}"/>
          </ac:spMkLst>
        </pc:spChg>
        <pc:spChg chg="add mod">
          <ac:chgData name="Yaniv Hajaj" userId="943bd8f0-6eae-47fb-ada1-efc80b16315c" providerId="ADAL" clId="{4286B4D7-A67C-4600-92C2-2B2175DBB6B5}" dt="2024-09-09T02:03:43.760" v="1424" actId="1036"/>
          <ac:spMkLst>
            <pc:docMk/>
            <pc:sldMk cId="0" sldId="261"/>
            <ac:spMk id="3072" creationId="{DD630CD1-9BFC-117F-47C0-6DF55ABA68C6}"/>
          </ac:spMkLst>
        </pc:spChg>
        <pc:spChg chg="add mod">
          <ac:chgData name="Yaniv Hajaj" userId="943bd8f0-6eae-47fb-ada1-efc80b16315c" providerId="ADAL" clId="{4286B4D7-A67C-4600-92C2-2B2175DBB6B5}" dt="2024-09-09T02:03:43.760" v="1424" actId="1036"/>
          <ac:spMkLst>
            <pc:docMk/>
            <pc:sldMk cId="0" sldId="261"/>
            <ac:spMk id="3075" creationId="{D43F9C86-BD69-2CC3-4638-DAE890B8D20D}"/>
          </ac:spMkLst>
        </pc:spChg>
        <pc:spChg chg="add mod">
          <ac:chgData name="Yaniv Hajaj" userId="943bd8f0-6eae-47fb-ada1-efc80b16315c" providerId="ADAL" clId="{4286B4D7-A67C-4600-92C2-2B2175DBB6B5}" dt="2024-09-09T02:03:43.760" v="1424" actId="1036"/>
          <ac:spMkLst>
            <pc:docMk/>
            <pc:sldMk cId="0" sldId="261"/>
            <ac:spMk id="3076" creationId="{D9A4D637-0272-3162-D8B3-8BA1B3ECE1CE}"/>
          </ac:spMkLst>
        </pc:spChg>
        <pc:spChg chg="add mod">
          <ac:chgData name="Yaniv Hajaj" userId="943bd8f0-6eae-47fb-ada1-efc80b16315c" providerId="ADAL" clId="{4286B4D7-A67C-4600-92C2-2B2175DBB6B5}" dt="2024-09-09T02:03:43.760" v="1424" actId="1036"/>
          <ac:spMkLst>
            <pc:docMk/>
            <pc:sldMk cId="0" sldId="261"/>
            <ac:spMk id="3077" creationId="{32897A79-8578-6E5D-5A76-F1C8364819C8}"/>
          </ac:spMkLst>
        </pc:spChg>
        <pc:picChg chg="add mod">
          <ac:chgData name="Yaniv Hajaj" userId="943bd8f0-6eae-47fb-ada1-efc80b16315c" providerId="ADAL" clId="{4286B4D7-A67C-4600-92C2-2B2175DBB6B5}" dt="2024-09-09T02:13:18.045" v="1451" actId="1037"/>
          <ac:picMkLst>
            <pc:docMk/>
            <pc:sldMk cId="0" sldId="261"/>
            <ac:picMk id="47" creationId="{37831427-5D9B-3E08-8560-1F1740610D5D}"/>
          </ac:picMkLst>
        </pc:picChg>
        <pc:picChg chg="add mod">
          <ac:chgData name="Yaniv Hajaj" userId="943bd8f0-6eae-47fb-ada1-efc80b16315c" providerId="ADAL" clId="{4286B4D7-A67C-4600-92C2-2B2175DBB6B5}" dt="2024-09-09T01:56:21.610" v="1217" actId="1076"/>
          <ac:picMkLst>
            <pc:docMk/>
            <pc:sldMk cId="0" sldId="261"/>
            <ac:picMk id="48" creationId="{E6A51D37-2CDE-F7CB-EBFB-61E24D5992E2}"/>
          </ac:picMkLst>
        </pc:picChg>
        <pc:picChg chg="add mod">
          <ac:chgData name="Yaniv Hajaj" userId="943bd8f0-6eae-47fb-ada1-efc80b16315c" providerId="ADAL" clId="{4286B4D7-A67C-4600-92C2-2B2175DBB6B5}" dt="2024-09-09T01:54:22.837" v="1189" actId="1076"/>
          <ac:picMkLst>
            <pc:docMk/>
            <pc:sldMk cId="0" sldId="261"/>
            <ac:picMk id="3073" creationId="{A6A1E591-7BF1-5E2F-179F-0726E2282975}"/>
          </ac:picMkLst>
        </pc:picChg>
        <pc:picChg chg="add mod">
          <ac:chgData name="Yaniv Hajaj" userId="943bd8f0-6eae-47fb-ada1-efc80b16315c" providerId="ADAL" clId="{4286B4D7-A67C-4600-92C2-2B2175DBB6B5}" dt="2024-09-09T01:54:22.837" v="1189" actId="1076"/>
          <ac:picMkLst>
            <pc:docMk/>
            <pc:sldMk cId="0" sldId="261"/>
            <ac:picMk id="3074" creationId="{796FC303-0DED-D753-8135-80472274C7D0}"/>
          </ac:picMkLst>
        </pc:picChg>
        <pc:picChg chg="add">
          <ac:chgData name="Yaniv Hajaj" userId="943bd8f0-6eae-47fb-ada1-efc80b16315c" providerId="ADAL" clId="{4286B4D7-A67C-4600-92C2-2B2175DBB6B5}" dt="2024-09-09T01:54:32.986" v="1190"/>
          <ac:picMkLst>
            <pc:docMk/>
            <pc:sldMk cId="0" sldId="261"/>
            <ac:picMk id="3083" creationId="{BCAB3316-868D-BEF4-432B-677842B7A8FB}"/>
          </ac:picMkLst>
        </pc:picChg>
        <pc:picChg chg="add">
          <ac:chgData name="Yaniv Hajaj" userId="943bd8f0-6eae-47fb-ada1-efc80b16315c" providerId="ADAL" clId="{4286B4D7-A67C-4600-92C2-2B2175DBB6B5}" dt="2024-09-09T01:54:32.986" v="1190"/>
          <ac:picMkLst>
            <pc:docMk/>
            <pc:sldMk cId="0" sldId="261"/>
            <ac:picMk id="3084" creationId="{B67EA28A-2AA1-CA1F-5D06-F4D398E27D94}"/>
          </ac:picMkLst>
        </pc:picChg>
        <pc:picChg chg="add mod">
          <ac:chgData name="Yaniv Hajaj" userId="943bd8f0-6eae-47fb-ada1-efc80b16315c" providerId="ADAL" clId="{4286B4D7-A67C-4600-92C2-2B2175DBB6B5}" dt="2024-09-09T01:55:11.684" v="1197" actId="1076"/>
          <ac:picMkLst>
            <pc:docMk/>
            <pc:sldMk cId="0" sldId="261"/>
            <ac:picMk id="3093" creationId="{059F84ED-4598-9F01-85A1-A316BC733BB7}"/>
          </ac:picMkLst>
        </pc:picChg>
        <pc:picChg chg="add mod">
          <ac:chgData name="Yaniv Hajaj" userId="943bd8f0-6eae-47fb-ada1-efc80b16315c" providerId="ADAL" clId="{4286B4D7-A67C-4600-92C2-2B2175DBB6B5}" dt="2024-09-09T01:55:11.684" v="1197" actId="1076"/>
          <ac:picMkLst>
            <pc:docMk/>
            <pc:sldMk cId="0" sldId="261"/>
            <ac:picMk id="3094" creationId="{A7B8DCAD-EC24-211C-0324-3845D7D8B125}"/>
          </ac:picMkLst>
        </pc:picChg>
        <pc:cxnChg chg="add mod">
          <ac:chgData name="Yaniv Hajaj" userId="943bd8f0-6eae-47fb-ada1-efc80b16315c" providerId="ADAL" clId="{4286B4D7-A67C-4600-92C2-2B2175DBB6B5}" dt="2024-09-09T01:54:22.837" v="1189" actId="1076"/>
          <ac:cxnSpMkLst>
            <pc:docMk/>
            <pc:sldMk cId="0" sldId="261"/>
            <ac:cxnSpMk id="16" creationId="{00B1C6F9-14D2-BB62-15FD-AB17757328AF}"/>
          </ac:cxnSpMkLst>
        </pc:cxnChg>
        <pc:cxnChg chg="add mod">
          <ac:chgData name="Yaniv Hajaj" userId="943bd8f0-6eae-47fb-ada1-efc80b16315c" providerId="ADAL" clId="{4286B4D7-A67C-4600-92C2-2B2175DBB6B5}" dt="2024-09-09T01:54:22.837" v="1189" actId="1076"/>
          <ac:cxnSpMkLst>
            <pc:docMk/>
            <pc:sldMk cId="0" sldId="261"/>
            <ac:cxnSpMk id="17" creationId="{63397106-D9A1-4B00-0FCF-25ABF356B9F3}"/>
          </ac:cxnSpMkLst>
        </pc:cxnChg>
        <pc:cxnChg chg="add">
          <ac:chgData name="Yaniv Hajaj" userId="943bd8f0-6eae-47fb-ada1-efc80b16315c" providerId="ADAL" clId="{4286B4D7-A67C-4600-92C2-2B2175DBB6B5}" dt="2024-09-09T01:54:32.986" v="1190"/>
          <ac:cxnSpMkLst>
            <pc:docMk/>
            <pc:sldMk cId="0" sldId="261"/>
            <ac:cxnSpMk id="26" creationId="{1D0BD31F-1832-A7F5-FB65-DB0A78C717FC}"/>
          </ac:cxnSpMkLst>
        </pc:cxnChg>
        <pc:cxnChg chg="add">
          <ac:chgData name="Yaniv Hajaj" userId="943bd8f0-6eae-47fb-ada1-efc80b16315c" providerId="ADAL" clId="{4286B4D7-A67C-4600-92C2-2B2175DBB6B5}" dt="2024-09-09T01:54:32.986" v="1190"/>
          <ac:cxnSpMkLst>
            <pc:docMk/>
            <pc:sldMk cId="0" sldId="261"/>
            <ac:cxnSpMk id="27" creationId="{65904B2D-D0CB-24FE-6F63-1EB7B883EB8A}"/>
          </ac:cxnSpMkLst>
        </pc:cxnChg>
        <pc:cxnChg chg="add mod">
          <ac:chgData name="Yaniv Hajaj" userId="943bd8f0-6eae-47fb-ada1-efc80b16315c" providerId="ADAL" clId="{4286B4D7-A67C-4600-92C2-2B2175DBB6B5}" dt="2024-09-09T01:54:51.186" v="1192"/>
          <ac:cxnSpMkLst>
            <pc:docMk/>
            <pc:sldMk cId="0" sldId="261"/>
            <ac:cxnSpMk id="34" creationId="{4A17F7F3-6EB9-43D2-C289-0D42DF957522}"/>
          </ac:cxnSpMkLst>
        </pc:cxnChg>
        <pc:cxnChg chg="add mod">
          <ac:chgData name="Yaniv Hajaj" userId="943bd8f0-6eae-47fb-ada1-efc80b16315c" providerId="ADAL" clId="{4286B4D7-A67C-4600-92C2-2B2175DBB6B5}" dt="2024-09-09T01:54:51.186" v="1192"/>
          <ac:cxnSpMkLst>
            <pc:docMk/>
            <pc:sldMk cId="0" sldId="261"/>
            <ac:cxnSpMk id="35" creationId="{E12867EC-F258-FC4A-450C-384DAC7E0F1B}"/>
          </ac:cxnSpMkLst>
        </pc:cxnChg>
        <pc:cxnChg chg="add mod">
          <ac:chgData name="Yaniv Hajaj" userId="943bd8f0-6eae-47fb-ada1-efc80b16315c" providerId="ADAL" clId="{4286B4D7-A67C-4600-92C2-2B2175DBB6B5}" dt="2024-09-09T01:55:11.684" v="1197" actId="1076"/>
          <ac:cxnSpMkLst>
            <pc:docMk/>
            <pc:sldMk cId="0" sldId="261"/>
            <ac:cxnSpMk id="38" creationId="{67905400-BAB4-EFC7-6CE4-F9B8B374D227}"/>
          </ac:cxnSpMkLst>
        </pc:cxnChg>
        <pc:cxnChg chg="add mod">
          <ac:chgData name="Yaniv Hajaj" userId="943bd8f0-6eae-47fb-ada1-efc80b16315c" providerId="ADAL" clId="{4286B4D7-A67C-4600-92C2-2B2175DBB6B5}" dt="2024-09-09T01:55:11.684" v="1197" actId="1076"/>
          <ac:cxnSpMkLst>
            <pc:docMk/>
            <pc:sldMk cId="0" sldId="261"/>
            <ac:cxnSpMk id="39" creationId="{E5B73BD8-C7FF-4844-6E44-50CA37618DB3}"/>
          </ac:cxnSpMkLst>
        </pc:cxnChg>
        <pc:cxnChg chg="add del mod">
          <ac:chgData name="Yaniv Hajaj" userId="943bd8f0-6eae-47fb-ada1-efc80b16315c" providerId="ADAL" clId="{4286B4D7-A67C-4600-92C2-2B2175DBB6B5}" dt="2024-09-09T01:58:42.912" v="1252" actId="478"/>
          <ac:cxnSpMkLst>
            <pc:docMk/>
            <pc:sldMk cId="0" sldId="261"/>
            <ac:cxnSpMk id="50" creationId="{F85BAC62-8615-6894-35A0-EB7A92AA7435}"/>
          </ac:cxnSpMkLst>
        </pc:cxnChg>
        <pc:cxnChg chg="add del mod">
          <ac:chgData name="Yaniv Hajaj" userId="943bd8f0-6eae-47fb-ada1-efc80b16315c" providerId="ADAL" clId="{4286B4D7-A67C-4600-92C2-2B2175DBB6B5}" dt="2024-09-09T01:58:44.397" v="1253" actId="478"/>
          <ac:cxnSpMkLst>
            <pc:docMk/>
            <pc:sldMk cId="0" sldId="261"/>
            <ac:cxnSpMk id="51" creationId="{738792A6-2E8F-F90E-AC09-AE4A18C9857D}"/>
          </ac:cxnSpMkLst>
        </pc:cxnChg>
        <pc:cxnChg chg="add del mod">
          <ac:chgData name="Yaniv Hajaj" userId="943bd8f0-6eae-47fb-ada1-efc80b16315c" providerId="ADAL" clId="{4286B4D7-A67C-4600-92C2-2B2175DBB6B5}" dt="2024-09-09T01:58:41.786" v="1251" actId="478"/>
          <ac:cxnSpMkLst>
            <pc:docMk/>
            <pc:sldMk cId="0" sldId="261"/>
            <ac:cxnSpMk id="63" creationId="{8413185B-8A51-3131-A99A-3696F840465A}"/>
          </ac:cxnSpMkLst>
        </pc:cxnChg>
      </pc:sldChg>
      <pc:sldChg chg="addSp modSp mod modAnim">
        <pc:chgData name="Yaniv Hajaj" userId="943bd8f0-6eae-47fb-ada1-efc80b16315c" providerId="ADAL" clId="{4286B4D7-A67C-4600-92C2-2B2175DBB6B5}" dt="2024-09-09T03:31:54.852" v="1881"/>
        <pc:sldMkLst>
          <pc:docMk/>
          <pc:sldMk cId="0" sldId="262"/>
        </pc:sldMkLst>
        <pc:spChg chg="mod">
          <ac:chgData name="Yaniv Hajaj" userId="943bd8f0-6eae-47fb-ada1-efc80b16315c" providerId="ADAL" clId="{4286B4D7-A67C-4600-92C2-2B2175DBB6B5}" dt="2024-09-09T02:47:14.924" v="1711" actId="103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3:00:17.903" v="1844"/>
          <ac:spMkLst>
            <pc:docMk/>
            <pc:sldMk cId="0" sldId="262"/>
            <ac:spMk id="14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42:23.196" v="1649" actId="1035"/>
          <ac:spMkLst>
            <pc:docMk/>
            <pc:sldMk cId="0" sldId="262"/>
            <ac:spMk id="15" creationId="{00000000-0000-0000-0000-000000000000}"/>
          </ac:spMkLst>
        </pc:spChg>
        <pc:spChg chg="add">
          <ac:chgData name="Yaniv Hajaj" userId="943bd8f0-6eae-47fb-ada1-efc80b16315c" providerId="ADAL" clId="{4286B4D7-A67C-4600-92C2-2B2175DBB6B5}" dt="2024-09-09T02:33:33.943" v="1583"/>
          <ac:spMkLst>
            <pc:docMk/>
            <pc:sldMk cId="0" sldId="262"/>
            <ac:spMk id="16" creationId="{4E9F1F3C-3520-D294-A4E9-04EC5B1F30C5}"/>
          </ac:spMkLst>
        </pc:spChg>
        <pc:spChg chg="add">
          <ac:chgData name="Yaniv Hajaj" userId="943bd8f0-6eae-47fb-ada1-efc80b16315c" providerId="ADAL" clId="{4286B4D7-A67C-4600-92C2-2B2175DBB6B5}" dt="2024-09-09T02:33:33.943" v="1583"/>
          <ac:spMkLst>
            <pc:docMk/>
            <pc:sldMk cId="0" sldId="262"/>
            <ac:spMk id="17" creationId="{A713B2C6-3C75-4EC8-7CE0-38294CDA7A16}"/>
          </ac:spMkLst>
        </pc:spChg>
        <pc:spChg chg="add mod">
          <ac:chgData name="Yaniv Hajaj" userId="943bd8f0-6eae-47fb-ada1-efc80b16315c" providerId="ADAL" clId="{4286B4D7-A67C-4600-92C2-2B2175DBB6B5}" dt="2024-09-09T02:37:52.511" v="1630" actId="20577"/>
          <ac:spMkLst>
            <pc:docMk/>
            <pc:sldMk cId="0" sldId="262"/>
            <ac:spMk id="19" creationId="{F961A1B7-010F-5D91-6546-B8C401CEDC42}"/>
          </ac:spMkLst>
        </pc:spChg>
        <pc:picChg chg="add mod">
          <ac:chgData name="Yaniv Hajaj" userId="943bd8f0-6eae-47fb-ada1-efc80b16315c" providerId="ADAL" clId="{4286B4D7-A67C-4600-92C2-2B2175DBB6B5}" dt="2024-09-09T02:35:45.048" v="1599" actId="1038"/>
          <ac:picMkLst>
            <pc:docMk/>
            <pc:sldMk cId="0" sldId="262"/>
            <ac:picMk id="18" creationId="{5BC966DF-0F93-FFD7-B80F-92F10E8A5A23}"/>
          </ac:picMkLst>
        </pc:picChg>
        <pc:picChg chg="add">
          <ac:chgData name="Yaniv Hajaj" userId="943bd8f0-6eae-47fb-ada1-efc80b16315c" providerId="ADAL" clId="{4286B4D7-A67C-4600-92C2-2B2175DBB6B5}" dt="2024-09-09T02:33:33.943" v="1583"/>
          <ac:picMkLst>
            <pc:docMk/>
            <pc:sldMk cId="0" sldId="262"/>
            <ac:picMk id="4097" creationId="{7D279802-C2D2-9A17-B2D0-D1488B02847E}"/>
          </ac:picMkLst>
        </pc:picChg>
      </pc:sldChg>
      <pc:sldChg chg="modSp mod modAnim">
        <pc:chgData name="Yaniv Hajaj" userId="943bd8f0-6eae-47fb-ada1-efc80b16315c" providerId="ADAL" clId="{4286B4D7-A67C-4600-92C2-2B2175DBB6B5}" dt="2024-09-09T03:35:21.195" v="1885" actId="20577"/>
        <pc:sldMkLst>
          <pc:docMk/>
          <pc:sldMk cId="0" sldId="263"/>
        </pc:sldMkLst>
        <pc:spChg chg="mod">
          <ac:chgData name="Yaniv Hajaj" userId="943bd8f0-6eae-47fb-ada1-efc80b16315c" providerId="ADAL" clId="{4286B4D7-A67C-4600-92C2-2B2175DBB6B5}" dt="2024-09-09T02:47:11.411" v="1706" actId="1036"/>
          <ac:spMkLst>
            <pc:docMk/>
            <pc:sldMk cId="0" sldId="263"/>
            <ac:spMk id="11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44:18.041" v="1663"/>
          <ac:spMkLst>
            <pc:docMk/>
            <pc:sldMk cId="0" sldId="263"/>
            <ac:spMk id="13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44:15.262" v="1661" actId="14100"/>
          <ac:spMkLst>
            <pc:docMk/>
            <pc:sldMk cId="0" sldId="263"/>
            <ac:spMk id="14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3:35:21.195" v="1885" actId="20577"/>
          <ac:spMkLst>
            <pc:docMk/>
            <pc:sldMk cId="0" sldId="263"/>
            <ac:spMk id="15" creationId="{00000000-0000-0000-0000-000000000000}"/>
          </ac:spMkLst>
        </pc:spChg>
      </pc:sldChg>
      <pc:sldChg chg="addSp modSp mod modAnim">
        <pc:chgData name="Yaniv Hajaj" userId="943bd8f0-6eae-47fb-ada1-efc80b16315c" providerId="ADAL" clId="{4286B4D7-A67C-4600-92C2-2B2175DBB6B5}" dt="2024-09-09T03:40:23.824" v="1890" actId="113"/>
        <pc:sldMkLst>
          <pc:docMk/>
          <pc:sldMk cId="0" sldId="264"/>
        </pc:sldMkLst>
        <pc:spChg chg="mod">
          <ac:chgData name="Yaniv Hajaj" userId="943bd8f0-6eae-47fb-ada1-efc80b16315c" providerId="ADAL" clId="{4286B4D7-A67C-4600-92C2-2B2175DBB6B5}" dt="2024-09-09T03:01:30.476" v="1851" actId="113"/>
          <ac:spMkLst>
            <pc:docMk/>
            <pc:sldMk cId="0" sldId="264"/>
            <ac:spMk id="16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16:00.831" v="1504" actId="1038"/>
          <ac:spMkLst>
            <pc:docMk/>
            <pc:sldMk cId="0" sldId="264"/>
            <ac:spMk id="17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16:00.831" v="1504" actId="1038"/>
          <ac:spMkLst>
            <pc:docMk/>
            <pc:sldMk cId="0" sldId="264"/>
            <ac:spMk id="18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3:02:03.076" v="1855" actId="20578"/>
          <ac:spMkLst>
            <pc:docMk/>
            <pc:sldMk cId="0" sldId="264"/>
            <ac:spMk id="22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15:52.876" v="1500" actId="1037"/>
          <ac:spMkLst>
            <pc:docMk/>
            <pc:sldMk cId="0" sldId="264"/>
            <ac:spMk id="23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15:52.876" v="1500" actId="1037"/>
          <ac:spMkLst>
            <pc:docMk/>
            <pc:sldMk cId="0" sldId="264"/>
            <ac:spMk id="24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3:39:49.168" v="1888" actId="113"/>
          <ac:spMkLst>
            <pc:docMk/>
            <pc:sldMk cId="0" sldId="264"/>
            <ac:spMk id="28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16:00.831" v="1504" actId="1038"/>
          <ac:spMkLst>
            <pc:docMk/>
            <pc:sldMk cId="0" sldId="264"/>
            <ac:spMk id="29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16:00.831" v="1504" actId="1038"/>
          <ac:spMkLst>
            <pc:docMk/>
            <pc:sldMk cId="0" sldId="264"/>
            <ac:spMk id="30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3:40:23.824" v="1890" actId="113"/>
          <ac:spMkLst>
            <pc:docMk/>
            <pc:sldMk cId="0" sldId="264"/>
            <ac:spMk id="34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15:52.876" v="1500" actId="1037"/>
          <ac:spMkLst>
            <pc:docMk/>
            <pc:sldMk cId="0" sldId="264"/>
            <ac:spMk id="35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15:52.876" v="1500" actId="1037"/>
          <ac:spMkLst>
            <pc:docMk/>
            <pc:sldMk cId="0" sldId="264"/>
            <ac:spMk id="36" creationId="{00000000-0000-0000-0000-000000000000}"/>
          </ac:spMkLst>
        </pc:spChg>
        <pc:spChg chg="add">
          <ac:chgData name="Yaniv Hajaj" userId="943bd8f0-6eae-47fb-ada1-efc80b16315c" providerId="ADAL" clId="{4286B4D7-A67C-4600-92C2-2B2175DBB6B5}" dt="2024-09-09T02:51:23.578" v="1721"/>
          <ac:spMkLst>
            <pc:docMk/>
            <pc:sldMk cId="0" sldId="264"/>
            <ac:spMk id="37" creationId="{FF5A8E41-3E83-9BD4-AA2D-111A09A48CF3}"/>
          </ac:spMkLst>
        </pc:spChg>
        <pc:spChg chg="add">
          <ac:chgData name="Yaniv Hajaj" userId="943bd8f0-6eae-47fb-ada1-efc80b16315c" providerId="ADAL" clId="{4286B4D7-A67C-4600-92C2-2B2175DBB6B5}" dt="2024-09-09T02:51:26.568" v="1722"/>
          <ac:spMkLst>
            <pc:docMk/>
            <pc:sldMk cId="0" sldId="264"/>
            <ac:spMk id="38" creationId="{AADFA29A-5C77-1264-5961-5E51B72440DF}"/>
          </ac:spMkLst>
        </pc:spChg>
        <pc:spChg chg="add">
          <ac:chgData name="Yaniv Hajaj" userId="943bd8f0-6eae-47fb-ada1-efc80b16315c" providerId="ADAL" clId="{4286B4D7-A67C-4600-92C2-2B2175DBB6B5}" dt="2024-09-09T02:51:32.929" v="1723"/>
          <ac:spMkLst>
            <pc:docMk/>
            <pc:sldMk cId="0" sldId="264"/>
            <ac:spMk id="39" creationId="{37C1B074-E8FA-6627-8A24-28736FC0249C}"/>
          </ac:spMkLst>
        </pc:spChg>
        <pc:spChg chg="add">
          <ac:chgData name="Yaniv Hajaj" userId="943bd8f0-6eae-47fb-ada1-efc80b16315c" providerId="ADAL" clId="{4286B4D7-A67C-4600-92C2-2B2175DBB6B5}" dt="2024-09-09T02:51:35.007" v="1724"/>
          <ac:spMkLst>
            <pc:docMk/>
            <pc:sldMk cId="0" sldId="264"/>
            <ac:spMk id="40" creationId="{F4207330-D349-CB6C-297C-609D18DF1F8F}"/>
          </ac:spMkLst>
        </pc:spChg>
        <pc:grpChg chg="mod">
          <ac:chgData name="Yaniv Hajaj" userId="943bd8f0-6eae-47fb-ada1-efc80b16315c" providerId="ADAL" clId="{4286B4D7-A67C-4600-92C2-2B2175DBB6B5}" dt="2024-09-09T02:16:00.831" v="1504" actId="1038"/>
          <ac:grpSpMkLst>
            <pc:docMk/>
            <pc:sldMk cId="0" sldId="264"/>
            <ac:grpSpMk id="13" creationId="{00000000-0000-0000-0000-000000000000}"/>
          </ac:grpSpMkLst>
        </pc:grpChg>
        <pc:grpChg chg="mod">
          <ac:chgData name="Yaniv Hajaj" userId="943bd8f0-6eae-47fb-ada1-efc80b16315c" providerId="ADAL" clId="{4286B4D7-A67C-4600-92C2-2B2175DBB6B5}" dt="2024-09-09T02:15:52.876" v="1500" actId="1037"/>
          <ac:grpSpMkLst>
            <pc:docMk/>
            <pc:sldMk cId="0" sldId="264"/>
            <ac:grpSpMk id="19" creationId="{00000000-0000-0000-0000-000000000000}"/>
          </ac:grpSpMkLst>
        </pc:grpChg>
        <pc:grpChg chg="mod">
          <ac:chgData name="Yaniv Hajaj" userId="943bd8f0-6eae-47fb-ada1-efc80b16315c" providerId="ADAL" clId="{4286B4D7-A67C-4600-92C2-2B2175DBB6B5}" dt="2024-09-09T02:16:00.831" v="1504" actId="1038"/>
          <ac:grpSpMkLst>
            <pc:docMk/>
            <pc:sldMk cId="0" sldId="264"/>
            <ac:grpSpMk id="25" creationId="{00000000-0000-0000-0000-000000000000}"/>
          </ac:grpSpMkLst>
        </pc:grpChg>
        <pc:grpChg chg="mod">
          <ac:chgData name="Yaniv Hajaj" userId="943bd8f0-6eae-47fb-ada1-efc80b16315c" providerId="ADAL" clId="{4286B4D7-A67C-4600-92C2-2B2175DBB6B5}" dt="2024-09-09T02:15:52.876" v="1500" actId="1037"/>
          <ac:grpSpMkLst>
            <pc:docMk/>
            <pc:sldMk cId="0" sldId="264"/>
            <ac:grpSpMk id="31" creationId="{00000000-0000-0000-0000-000000000000}"/>
          </ac:grpSpMkLst>
        </pc:grpChg>
      </pc:sldChg>
      <pc:sldChg chg="addSp modSp mod modAnim">
        <pc:chgData name="Yaniv Hajaj" userId="943bd8f0-6eae-47fb-ada1-efc80b16315c" providerId="ADAL" clId="{4286B4D7-A67C-4600-92C2-2B2175DBB6B5}" dt="2024-09-09T03:23:43.464" v="1877"/>
        <pc:sldMkLst>
          <pc:docMk/>
          <pc:sldMk cId="3530727083" sldId="265"/>
        </pc:sldMkLst>
        <pc:spChg chg="add mod">
          <ac:chgData name="Yaniv Hajaj" userId="943bd8f0-6eae-47fb-ada1-efc80b16315c" providerId="ADAL" clId="{4286B4D7-A67C-4600-92C2-2B2175DBB6B5}" dt="2024-09-09T03:23:16.318" v="1867" actId="1076"/>
          <ac:spMkLst>
            <pc:docMk/>
            <pc:sldMk cId="3530727083" sldId="265"/>
            <ac:spMk id="13" creationId="{2C35299C-2FA5-4B9A-A539-10ED50E05ADA}"/>
          </ac:spMkLst>
        </pc:spChg>
        <pc:spChg chg="mod">
          <ac:chgData name="Yaniv Hajaj" userId="943bd8f0-6eae-47fb-ada1-efc80b16315c" providerId="ADAL" clId="{4286B4D7-A67C-4600-92C2-2B2175DBB6B5}" dt="2024-09-09T03:20:56.547" v="1861" actId="207"/>
          <ac:spMkLst>
            <pc:docMk/>
            <pc:sldMk cId="3530727083" sldId="265"/>
            <ac:spMk id="30" creationId="{4BA17568-B830-9B42-F5C9-A81C1F2EEC9F}"/>
          </ac:spMkLst>
        </pc:spChg>
        <pc:spChg chg="mod">
          <ac:chgData name="Yaniv Hajaj" userId="943bd8f0-6eae-47fb-ada1-efc80b16315c" providerId="ADAL" clId="{4286B4D7-A67C-4600-92C2-2B2175DBB6B5}" dt="2024-09-09T03:22:02.440" v="1863" actId="113"/>
          <ac:spMkLst>
            <pc:docMk/>
            <pc:sldMk cId="3530727083" sldId="265"/>
            <ac:spMk id="32" creationId="{C957CE62-ED91-E862-3AFD-EF9F912E8293}"/>
          </ac:spMkLst>
        </pc:spChg>
      </pc:sldChg>
      <pc:sldChg chg="addSp delSp modSp add mod delAnim modAnim">
        <pc:chgData name="Yaniv Hajaj" userId="943bd8f0-6eae-47fb-ada1-efc80b16315c" providerId="ADAL" clId="{4286B4D7-A67C-4600-92C2-2B2175DBB6B5}" dt="2024-09-09T02:57:45.168" v="1832" actId="20577"/>
        <pc:sldMkLst>
          <pc:docMk/>
          <pc:sldMk cId="462838882" sldId="266"/>
        </pc:sldMkLst>
        <pc:spChg chg="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3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4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11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57:45.168" v="1832" actId="20577"/>
          <ac:spMkLst>
            <pc:docMk/>
            <pc:sldMk cId="462838882" sldId="266"/>
            <ac:spMk id="12" creationId="{00000000-0000-0000-0000-000000000000}"/>
          </ac:spMkLst>
        </pc:spChg>
        <pc:spChg chg="del">
          <ac:chgData name="Yaniv Hajaj" userId="943bd8f0-6eae-47fb-ada1-efc80b16315c" providerId="ADAL" clId="{4286B4D7-A67C-4600-92C2-2B2175DBB6B5}" dt="2024-09-09T01:27:32.409" v="133" actId="478"/>
          <ac:spMkLst>
            <pc:docMk/>
            <pc:sldMk cId="462838882" sldId="266"/>
            <ac:spMk id="13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02:13.184" v="1398" actId="1036"/>
          <ac:spMkLst>
            <pc:docMk/>
            <pc:sldMk cId="462838882" sldId="266"/>
            <ac:spMk id="14" creationId="{00000000-0000-0000-0000-000000000000}"/>
          </ac:spMkLst>
        </pc:spChg>
        <pc:spChg chg="del">
          <ac:chgData name="Yaniv Hajaj" userId="943bd8f0-6eae-47fb-ada1-efc80b16315c" providerId="ADAL" clId="{4286B4D7-A67C-4600-92C2-2B2175DBB6B5}" dt="2024-09-09T01:27:35.696" v="136" actId="478"/>
          <ac:spMkLst>
            <pc:docMk/>
            <pc:sldMk cId="462838882" sldId="266"/>
            <ac:spMk id="15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02:17.541" v="1399" actId="1036"/>
          <ac:spMkLst>
            <pc:docMk/>
            <pc:sldMk cId="462838882" sldId="266"/>
            <ac:spMk id="16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20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24" creationId="{00000000-0000-0000-0000-000000000000}"/>
          </ac:spMkLst>
        </pc:spChg>
        <pc:spChg chg="del">
          <ac:chgData name="Yaniv Hajaj" userId="943bd8f0-6eae-47fb-ada1-efc80b16315c" providerId="ADAL" clId="{4286B4D7-A67C-4600-92C2-2B2175DBB6B5}" dt="2024-09-09T01:27:38.149" v="138" actId="478"/>
          <ac:spMkLst>
            <pc:docMk/>
            <pc:sldMk cId="462838882" sldId="266"/>
            <ac:spMk id="25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2:02:28.843" v="1401" actId="1076"/>
          <ac:spMkLst>
            <pc:docMk/>
            <pc:sldMk cId="462838882" sldId="266"/>
            <ac:spMk id="26" creationId="{00000000-0000-0000-0000-000000000000}"/>
          </ac:spMkLst>
        </pc:spChg>
        <pc:spChg chg="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30" creationId="{00000000-0000-0000-0000-000000000000}"/>
          </ac:spMkLst>
        </pc:spChg>
        <pc:spChg chg="add 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31" creationId="{2E67B18B-5170-2E42-3165-5AF7B6612A3D}"/>
          </ac:spMkLst>
        </pc:spChg>
        <pc:spChg chg="add 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32" creationId="{636D69B9-4D9C-8A9A-59A2-FF1C8AF16411}"/>
          </ac:spMkLst>
        </pc:spChg>
        <pc:spChg chg="mod">
          <ac:chgData name="Yaniv Hajaj" userId="943bd8f0-6eae-47fb-ada1-efc80b16315c" providerId="ADAL" clId="{4286B4D7-A67C-4600-92C2-2B2175DBB6B5}" dt="2024-09-09T02:25:49.367" v="1552" actId="20577"/>
          <ac:spMkLst>
            <pc:docMk/>
            <pc:sldMk cId="462838882" sldId="266"/>
            <ac:spMk id="36" creationId="{00000000-0000-0000-0000-000000000000}"/>
          </ac:spMkLst>
        </pc:spChg>
        <pc:spChg chg="add del mod">
          <ac:chgData name="Yaniv Hajaj" userId="943bd8f0-6eae-47fb-ada1-efc80b16315c" providerId="ADAL" clId="{4286B4D7-A67C-4600-92C2-2B2175DBB6B5}" dt="2024-09-09T01:33:04.310" v="418" actId="478"/>
          <ac:spMkLst>
            <pc:docMk/>
            <pc:sldMk cId="462838882" sldId="266"/>
            <ac:spMk id="44" creationId="{0E0778ED-1B15-8829-442B-F39EE00A1938}"/>
          </ac:spMkLst>
        </pc:spChg>
        <pc:spChg chg="add del mod">
          <ac:chgData name="Yaniv Hajaj" userId="943bd8f0-6eae-47fb-ada1-efc80b16315c" providerId="ADAL" clId="{4286B4D7-A67C-4600-92C2-2B2175DBB6B5}" dt="2024-09-09T01:33:03.165" v="417" actId="478"/>
          <ac:spMkLst>
            <pc:docMk/>
            <pc:sldMk cId="462838882" sldId="266"/>
            <ac:spMk id="45" creationId="{FBB05E79-E5E2-0547-B316-466C7732E5D1}"/>
          </ac:spMkLst>
        </pc:spChg>
        <pc:spChg chg="add del mod">
          <ac:chgData name="Yaniv Hajaj" userId="943bd8f0-6eae-47fb-ada1-efc80b16315c" providerId="ADAL" clId="{4286B4D7-A67C-4600-92C2-2B2175DBB6B5}" dt="2024-09-09T01:33:01.553" v="416" actId="478"/>
          <ac:spMkLst>
            <pc:docMk/>
            <pc:sldMk cId="462838882" sldId="266"/>
            <ac:spMk id="46" creationId="{83AC5AD4-87CB-C0C1-569E-A987C351BD8F}"/>
          </ac:spMkLst>
        </pc:spChg>
        <pc:spChg chg="add del mod">
          <ac:chgData name="Yaniv Hajaj" userId="943bd8f0-6eae-47fb-ada1-efc80b16315c" providerId="ADAL" clId="{4286B4D7-A67C-4600-92C2-2B2175DBB6B5}" dt="2024-09-09T01:33:00.307" v="415" actId="478"/>
          <ac:spMkLst>
            <pc:docMk/>
            <pc:sldMk cId="462838882" sldId="266"/>
            <ac:spMk id="47" creationId="{20AD985A-08DD-C34A-AE0B-F61DFEA0DA13}"/>
          </ac:spMkLst>
        </pc:spChg>
        <pc:spChg chg="add del mod">
          <ac:chgData name="Yaniv Hajaj" userId="943bd8f0-6eae-47fb-ada1-efc80b16315c" providerId="ADAL" clId="{4286B4D7-A67C-4600-92C2-2B2175DBB6B5}" dt="2024-09-09T01:32:58.453" v="414" actId="478"/>
          <ac:spMkLst>
            <pc:docMk/>
            <pc:sldMk cId="462838882" sldId="266"/>
            <ac:spMk id="48" creationId="{6B9B9498-C5AA-80AF-B6D5-4BEAD57484AC}"/>
          </ac:spMkLst>
        </pc:spChg>
        <pc:spChg chg="add del mod">
          <ac:chgData name="Yaniv Hajaj" userId="943bd8f0-6eae-47fb-ada1-efc80b16315c" providerId="ADAL" clId="{4286B4D7-A67C-4600-92C2-2B2175DBB6B5}" dt="2024-09-09T01:34:14.866" v="439" actId="478"/>
          <ac:spMkLst>
            <pc:docMk/>
            <pc:sldMk cId="462838882" sldId="266"/>
            <ac:spMk id="49" creationId="{396607A9-20F2-FCFF-C635-A66B8CCB3129}"/>
          </ac:spMkLst>
        </pc:spChg>
        <pc:spChg chg="add del mod">
          <ac:chgData name="Yaniv Hajaj" userId="943bd8f0-6eae-47fb-ada1-efc80b16315c" providerId="ADAL" clId="{4286B4D7-A67C-4600-92C2-2B2175DBB6B5}" dt="2024-09-09T01:33:08.643" v="421" actId="478"/>
          <ac:spMkLst>
            <pc:docMk/>
            <pc:sldMk cId="462838882" sldId="266"/>
            <ac:spMk id="50" creationId="{50BAE0A5-FC37-6C80-1E4A-3D19B19BBF00}"/>
          </ac:spMkLst>
        </pc:spChg>
        <pc:spChg chg="add del mod">
          <ac:chgData name="Yaniv Hajaj" userId="943bd8f0-6eae-47fb-ada1-efc80b16315c" providerId="ADAL" clId="{4286B4D7-A67C-4600-92C2-2B2175DBB6B5}" dt="2024-09-09T01:33:06.969" v="420" actId="478"/>
          <ac:spMkLst>
            <pc:docMk/>
            <pc:sldMk cId="462838882" sldId="266"/>
            <ac:spMk id="51" creationId="{4160926B-4710-5ED6-396C-38F99DAC9A57}"/>
          </ac:spMkLst>
        </pc:spChg>
        <pc:spChg chg="add del mod">
          <ac:chgData name="Yaniv Hajaj" userId="943bd8f0-6eae-47fb-ada1-efc80b16315c" providerId="ADAL" clId="{4286B4D7-A67C-4600-92C2-2B2175DBB6B5}" dt="2024-09-09T01:34:13.517" v="438" actId="478"/>
          <ac:spMkLst>
            <pc:docMk/>
            <pc:sldMk cId="462838882" sldId="266"/>
            <ac:spMk id="52" creationId="{2DF77877-394D-0017-1E96-50C8BDFE30F4}"/>
          </ac:spMkLst>
        </pc:spChg>
        <pc:spChg chg="add del mod">
          <ac:chgData name="Yaniv Hajaj" userId="943bd8f0-6eae-47fb-ada1-efc80b16315c" providerId="ADAL" clId="{4286B4D7-A67C-4600-92C2-2B2175DBB6B5}" dt="2024-09-09T01:34:11.599" v="437" actId="478"/>
          <ac:spMkLst>
            <pc:docMk/>
            <pc:sldMk cId="462838882" sldId="266"/>
            <ac:spMk id="53" creationId="{2B9AF50E-886B-263F-9D4E-1FFEB444FD3C}"/>
          </ac:spMkLst>
        </pc:spChg>
        <pc:spChg chg="add 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54" creationId="{1146D608-E57D-CA0C-95F7-835A12E0E44B}"/>
          </ac:spMkLst>
        </pc:spChg>
        <pc:spChg chg="add mod">
          <ac:chgData name="Yaniv Hajaj" userId="943bd8f0-6eae-47fb-ada1-efc80b16315c" providerId="ADAL" clId="{4286B4D7-A67C-4600-92C2-2B2175DBB6B5}" dt="2024-09-09T02:56:35.117" v="1819" actId="108"/>
          <ac:spMkLst>
            <pc:docMk/>
            <pc:sldMk cId="462838882" sldId="266"/>
            <ac:spMk id="55" creationId="{383FE60C-E888-47F9-1A5D-F655778DA1AA}"/>
          </ac:spMkLst>
        </pc:spChg>
        <pc:spChg chg="add 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56" creationId="{76E77201-2DFC-9CFA-FAA4-5D472080B801}"/>
          </ac:spMkLst>
        </pc:spChg>
        <pc:spChg chg="add 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57" creationId="{3B208848-1F58-FE53-736C-F3FB2960C610}"/>
          </ac:spMkLst>
        </pc:spChg>
        <pc:spChg chg="add mod">
          <ac:chgData name="Yaniv Hajaj" userId="943bd8f0-6eae-47fb-ada1-efc80b16315c" providerId="ADAL" clId="{4286B4D7-A67C-4600-92C2-2B2175DBB6B5}" dt="2024-09-09T01:49:48.757" v="1130" actId="14100"/>
          <ac:spMkLst>
            <pc:docMk/>
            <pc:sldMk cId="462838882" sldId="266"/>
            <ac:spMk id="58" creationId="{B769FD30-7083-8FB0-CE97-BAC709C52215}"/>
          </ac:spMkLst>
        </pc:spChg>
        <pc:spChg chg="add mod">
          <ac:chgData name="Yaniv Hajaj" userId="943bd8f0-6eae-47fb-ada1-efc80b16315c" providerId="ADAL" clId="{4286B4D7-A67C-4600-92C2-2B2175DBB6B5}" dt="2024-09-09T02:02:35.928" v="1402" actId="1076"/>
          <ac:spMkLst>
            <pc:docMk/>
            <pc:sldMk cId="462838882" sldId="266"/>
            <ac:spMk id="62" creationId="{3C8FB15A-B194-3B6B-D4D2-46B70A09251D}"/>
          </ac:spMkLst>
        </pc:spChg>
        <pc:grpChg chg="mod">
          <ac:chgData name="Yaniv Hajaj" userId="943bd8f0-6eae-47fb-ada1-efc80b16315c" providerId="ADAL" clId="{4286B4D7-A67C-4600-92C2-2B2175DBB6B5}" dt="2024-09-09T01:49:48.757" v="1130" actId="14100"/>
          <ac:grpSpMkLst>
            <pc:docMk/>
            <pc:sldMk cId="462838882" sldId="266"/>
            <ac:grpSpMk id="2" creationId="{00000000-0000-0000-0000-000000000000}"/>
          </ac:grpSpMkLst>
        </pc:grpChg>
        <pc:grpChg chg="del mod">
          <ac:chgData name="Yaniv Hajaj" userId="943bd8f0-6eae-47fb-ada1-efc80b16315c" providerId="ADAL" clId="{4286B4D7-A67C-4600-92C2-2B2175DBB6B5}" dt="2024-09-09T01:43:03.384" v="787" actId="478"/>
          <ac:grpSpMkLst>
            <pc:docMk/>
            <pc:sldMk cId="462838882" sldId="266"/>
            <ac:grpSpMk id="17" creationId="{00000000-0000-0000-0000-000000000000}"/>
          </ac:grpSpMkLst>
        </pc:grpChg>
        <pc:grpChg chg="del mod">
          <ac:chgData name="Yaniv Hajaj" userId="943bd8f0-6eae-47fb-ada1-efc80b16315c" providerId="ADAL" clId="{4286B4D7-A67C-4600-92C2-2B2175DBB6B5}" dt="2024-09-09T01:43:00.463" v="785" actId="478"/>
          <ac:grpSpMkLst>
            <pc:docMk/>
            <pc:sldMk cId="462838882" sldId="266"/>
            <ac:grpSpMk id="21" creationId="{00000000-0000-0000-0000-000000000000}"/>
          </ac:grpSpMkLst>
        </pc:grpChg>
        <pc:grpChg chg="del mod">
          <ac:chgData name="Yaniv Hajaj" userId="943bd8f0-6eae-47fb-ada1-efc80b16315c" providerId="ADAL" clId="{4286B4D7-A67C-4600-92C2-2B2175DBB6B5}" dt="2024-09-09T01:43:01.792" v="786" actId="478"/>
          <ac:grpSpMkLst>
            <pc:docMk/>
            <pc:sldMk cId="462838882" sldId="266"/>
            <ac:grpSpMk id="27" creationId="{00000000-0000-0000-0000-000000000000}"/>
          </ac:grpSpMkLst>
        </pc:grpChg>
        <pc:picChg chg="add mod">
          <ac:chgData name="Yaniv Hajaj" userId="943bd8f0-6eae-47fb-ada1-efc80b16315c" providerId="ADAL" clId="{4286B4D7-A67C-4600-92C2-2B2175DBB6B5}" dt="2024-09-09T01:49:48.757" v="1130" actId="14100"/>
          <ac:picMkLst>
            <pc:docMk/>
            <pc:sldMk cId="462838882" sldId="266"/>
            <ac:picMk id="34" creationId="{C36CB0AD-15C3-FC11-A672-7F059273D572}"/>
          </ac:picMkLst>
        </pc:picChg>
        <pc:picChg chg="del">
          <ac:chgData name="Yaniv Hajaj" userId="943bd8f0-6eae-47fb-ada1-efc80b16315c" providerId="ADAL" clId="{4286B4D7-A67C-4600-92C2-2B2175DBB6B5}" dt="2024-09-09T01:27:33.811" v="134" actId="478"/>
          <ac:picMkLst>
            <pc:docMk/>
            <pc:sldMk cId="462838882" sldId="266"/>
            <ac:picMk id="37" creationId="{24CA47E8-2C82-BBEF-6FE3-5E3E4A63493D}"/>
          </ac:picMkLst>
        </pc:picChg>
        <pc:picChg chg="del">
          <ac:chgData name="Yaniv Hajaj" userId="943bd8f0-6eae-47fb-ada1-efc80b16315c" providerId="ADAL" clId="{4286B4D7-A67C-4600-92C2-2B2175DBB6B5}" dt="2024-09-09T01:27:34.487" v="135" actId="478"/>
          <ac:picMkLst>
            <pc:docMk/>
            <pc:sldMk cId="462838882" sldId="266"/>
            <ac:picMk id="38" creationId="{D524A1C4-F2FA-8ED2-86A9-B0F40F39E661}"/>
          </ac:picMkLst>
        </pc:picChg>
        <pc:picChg chg="add mod">
          <ac:chgData name="Yaniv Hajaj" userId="943bd8f0-6eae-47fb-ada1-efc80b16315c" providerId="ADAL" clId="{4286B4D7-A67C-4600-92C2-2B2175DBB6B5}" dt="2024-09-09T01:49:48.757" v="1130" actId="14100"/>
          <ac:picMkLst>
            <pc:docMk/>
            <pc:sldMk cId="462838882" sldId="266"/>
            <ac:picMk id="39" creationId="{52A21D6A-DFB2-0EA4-F89F-C2E27F5BF74A}"/>
          </ac:picMkLst>
        </pc:picChg>
        <pc:picChg chg="del">
          <ac:chgData name="Yaniv Hajaj" userId="943bd8f0-6eae-47fb-ada1-efc80b16315c" providerId="ADAL" clId="{4286B4D7-A67C-4600-92C2-2B2175DBB6B5}" dt="2024-09-09T01:27:36.733" v="137" actId="478"/>
          <ac:picMkLst>
            <pc:docMk/>
            <pc:sldMk cId="462838882" sldId="266"/>
            <ac:picMk id="41" creationId="{C53895F5-F917-0C86-26CD-DFE850A6B96E}"/>
          </ac:picMkLst>
        </pc:picChg>
        <pc:picChg chg="add mod">
          <ac:chgData name="Yaniv Hajaj" userId="943bd8f0-6eae-47fb-ada1-efc80b16315c" providerId="ADAL" clId="{4286B4D7-A67C-4600-92C2-2B2175DBB6B5}" dt="2024-09-09T01:49:48.757" v="1130" actId="14100"/>
          <ac:picMkLst>
            <pc:docMk/>
            <pc:sldMk cId="462838882" sldId="266"/>
            <ac:picMk id="42" creationId="{CE535346-3BE9-EC1A-2444-D0DB634963A3}"/>
          </ac:picMkLst>
        </pc:picChg>
        <pc:picChg chg="add mod">
          <ac:chgData name="Yaniv Hajaj" userId="943bd8f0-6eae-47fb-ada1-efc80b16315c" providerId="ADAL" clId="{4286B4D7-A67C-4600-92C2-2B2175DBB6B5}" dt="2024-09-09T01:49:48.757" v="1130" actId="14100"/>
          <ac:picMkLst>
            <pc:docMk/>
            <pc:sldMk cId="462838882" sldId="266"/>
            <ac:picMk id="60" creationId="{AFA43F80-DA65-D552-7003-F3F806190C73}"/>
          </ac:picMkLst>
        </pc:picChg>
        <pc:picChg chg="add mod">
          <ac:chgData name="Yaniv Hajaj" userId="943bd8f0-6eae-47fb-ada1-efc80b16315c" providerId="ADAL" clId="{4286B4D7-A67C-4600-92C2-2B2175DBB6B5}" dt="2024-09-09T01:49:48.757" v="1130" actId="14100"/>
          <ac:picMkLst>
            <pc:docMk/>
            <pc:sldMk cId="462838882" sldId="266"/>
            <ac:picMk id="64" creationId="{C3A7AB61-96F4-A10C-CF95-6A68AEDFDDC3}"/>
          </ac:picMkLst>
        </pc:picChg>
        <pc:picChg chg="add mod">
          <ac:chgData name="Yaniv Hajaj" userId="943bd8f0-6eae-47fb-ada1-efc80b16315c" providerId="ADAL" clId="{4286B4D7-A67C-4600-92C2-2B2175DBB6B5}" dt="2024-09-09T01:49:48.757" v="1130" actId="14100"/>
          <ac:picMkLst>
            <pc:docMk/>
            <pc:sldMk cId="462838882" sldId="266"/>
            <ac:picMk id="66" creationId="{6E0BCF8A-6C91-EA76-76A1-DF781428C7F2}"/>
          </ac:picMkLst>
        </pc:picChg>
        <pc:picChg chg="add mod">
          <ac:chgData name="Yaniv Hajaj" userId="943bd8f0-6eae-47fb-ada1-efc80b16315c" providerId="ADAL" clId="{4286B4D7-A67C-4600-92C2-2B2175DBB6B5}" dt="2024-09-09T01:49:48.757" v="1130" actId="14100"/>
          <ac:picMkLst>
            <pc:docMk/>
            <pc:sldMk cId="462838882" sldId="266"/>
            <ac:picMk id="68" creationId="{6F64A241-DC0C-B6CA-BD94-293A0195DF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8E27094-2FD2-4FAF-9ACD-51043E9ECE7E}" type="datetimeFigureOut">
              <a:rPr lang="he-IL" smtClean="0"/>
              <a:t>ו'/אלול/תשפ"ד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AE4B844-A8CD-45DD-9E7F-669732A9389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267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4B844-A8CD-45DD-9E7F-669732A9389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001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9319" y="3035914"/>
            <a:ext cx="4215172" cy="4215172"/>
          </a:xfrm>
          <a:custGeom>
            <a:avLst/>
            <a:gdLst/>
            <a:ahLst/>
            <a:cxnLst/>
            <a:rect l="l" t="t" r="r" b="b"/>
            <a:pathLst>
              <a:path w="4215172" h="4215172">
                <a:moveTo>
                  <a:pt x="0" y="0"/>
                </a:moveTo>
                <a:lnTo>
                  <a:pt x="4215173" y="0"/>
                </a:lnTo>
                <a:lnTo>
                  <a:pt x="4215173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3" name="Group 3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49714" y="0"/>
            <a:ext cx="4054177" cy="2131713"/>
          </a:xfrm>
          <a:custGeom>
            <a:avLst/>
            <a:gdLst/>
            <a:ahLst/>
            <a:cxnLst/>
            <a:rect l="l" t="t" r="r" b="b"/>
            <a:pathLst>
              <a:path w="4054177" h="2131713">
                <a:moveTo>
                  <a:pt x="0" y="0"/>
                </a:moveTo>
                <a:lnTo>
                  <a:pt x="4054177" y="0"/>
                </a:lnTo>
                <a:lnTo>
                  <a:pt x="4054177" y="2131713"/>
                </a:lnTo>
                <a:lnTo>
                  <a:pt x="0" y="21317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Freeform 13"/>
          <p:cNvSpPr/>
          <p:nvPr/>
        </p:nvSpPr>
        <p:spPr>
          <a:xfrm>
            <a:off x="11475569" y="154168"/>
            <a:ext cx="5449086" cy="1707447"/>
          </a:xfrm>
          <a:custGeom>
            <a:avLst/>
            <a:gdLst/>
            <a:ahLst/>
            <a:cxnLst/>
            <a:rect l="l" t="t" r="r" b="b"/>
            <a:pathLst>
              <a:path w="5449086" h="1707447">
                <a:moveTo>
                  <a:pt x="0" y="0"/>
                </a:moveTo>
                <a:lnTo>
                  <a:pt x="5449086" y="0"/>
                </a:lnTo>
                <a:lnTo>
                  <a:pt x="5449086" y="1707447"/>
                </a:lnTo>
                <a:lnTo>
                  <a:pt x="0" y="1707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474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4" name="TextBox 14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70530" y="2731114"/>
            <a:ext cx="10210078" cy="2712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61"/>
              </a:lnSpc>
              <a:spcBef>
                <a:spcPct val="0"/>
              </a:spcBef>
            </a:pPr>
            <a:r>
              <a:rPr lang="en-US" sz="15829" b="1">
                <a:solidFill>
                  <a:srgbClr val="1F202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Noisier2Noise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70530" y="4770721"/>
            <a:ext cx="10210078" cy="275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  <a:spcBef>
                <a:spcPct val="0"/>
              </a:spcBef>
            </a:pPr>
            <a:r>
              <a:rPr lang="en-US" sz="79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Learning to Denoise from Unpaired Noisy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53462" y="8877088"/>
            <a:ext cx="6502001" cy="435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Samy Nehmad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53462" y="9442700"/>
            <a:ext cx="6502001" cy="435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Yaniv Hajaj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971800" y="3461701"/>
            <a:ext cx="11582400" cy="6787199"/>
          </a:xfrm>
          <a:custGeom>
            <a:avLst/>
            <a:gdLst/>
            <a:ahLst/>
            <a:cxnLst/>
            <a:rect l="l" t="t" r="r" b="b"/>
            <a:pathLst>
              <a:path w="9951118" h="5970671">
                <a:moveTo>
                  <a:pt x="0" y="0"/>
                </a:moveTo>
                <a:lnTo>
                  <a:pt x="9951118" y="0"/>
                </a:lnTo>
                <a:lnTo>
                  <a:pt x="9951118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2" name="TextBox 12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21306" y="601662"/>
            <a:ext cx="9045387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Graphs: SSIM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104900"/>
            <a:ext cx="3120910" cy="367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0"/>
              </a:lnSpc>
              <a:spcBef>
                <a:spcPct val="0"/>
              </a:spcBef>
            </a:pPr>
            <a:r>
              <a:rPr lang="en-US" sz="2171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Performance Metrics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485900"/>
            <a:ext cx="14897100" cy="17989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u="sng" dirty="0"/>
              <a:t>SSIM</a:t>
            </a:r>
            <a:r>
              <a:rPr lang="en-US" sz="2000" b="1" dirty="0"/>
              <a:t> ( </a:t>
            </a:r>
            <a:r>
              <a:rPr lang="pl-PL" sz="2000" b="1" dirty="0"/>
              <a:t>structural similarity</a:t>
            </a:r>
            <a:r>
              <a:rPr lang="pl-PL" sz="2000" dirty="0"/>
              <a:t> </a:t>
            </a:r>
            <a:r>
              <a:rPr lang="pl-PL" sz="2000" b="1" dirty="0"/>
              <a:t>index measure</a:t>
            </a:r>
            <a:r>
              <a:rPr lang="en-US" sz="2000" b="1" dirty="0"/>
              <a:t> ) </a:t>
            </a:r>
            <a:r>
              <a:rPr lang="en-US" sz="2000" dirty="0"/>
              <a:t>measures the visual impact of an image's characteristics: brightness, contrast, and structure. It </a:t>
            </a:r>
            <a:r>
              <a:rPr lang="en-US" sz="2000" b="1" dirty="0"/>
              <a:t>compares local patterns of pixel intensities </a:t>
            </a:r>
            <a:r>
              <a:rPr lang="en-US" sz="2000" dirty="0"/>
              <a:t>that have been adjusted for brightness and contrast. </a:t>
            </a:r>
            <a:r>
              <a:rPr lang="en-US" sz="2000" b="1" dirty="0"/>
              <a:t>SSIM values range between -1 and 1, where 1 indicates perfect similarity.  </a:t>
            </a:r>
            <a:r>
              <a:rPr lang="en-US" sz="2000" dirty="0"/>
              <a:t>A high SSIM value suggests that the structure, brightness, and contrast of the image are well-preserved compared to the original. </a:t>
            </a:r>
            <a:r>
              <a:rPr lang="en-US" sz="2000" b="1" dirty="0"/>
              <a:t>This metric strongly correlates with visual and perceptual quality as experienced by human observers.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81245" y="601662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Conclusions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086196" y="1994751"/>
            <a:ext cx="899792" cy="899792"/>
            <a:chOff x="0" y="0"/>
            <a:chExt cx="178502" cy="17850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409988" y="2515045"/>
            <a:ext cx="535301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Noisier2Noise successfully denoises images </a:t>
            </a:r>
            <a:r>
              <a:rPr lang="en-US" sz="20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using only a single noisy realization and a statistical noise model. It eliminates the need for clean training data</a:t>
            </a: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, making it suitable to a wide range of real-world scenarios.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06770" y="2218719"/>
            <a:ext cx="658643" cy="404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  <a:spcBef>
                <a:spcPct val="0"/>
              </a:spcBef>
            </a:pPr>
            <a:r>
              <a:rPr lang="en-US" sz="238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09988" y="1956651"/>
            <a:ext cx="2671185" cy="31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8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Summary of Findings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0210800" y="1994751"/>
            <a:ext cx="964045" cy="964045"/>
            <a:chOff x="0" y="0"/>
            <a:chExt cx="178502" cy="17850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629122" y="2554239"/>
            <a:ext cx="5058677" cy="1909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The method's effectiveness </a:t>
            </a:r>
            <a:r>
              <a:rPr lang="en-US" sz="2000" b="1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depends heavily on the accuracy of the noise model </a:t>
            </a: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used during training. Additionally, the computational </a:t>
            </a:r>
            <a:r>
              <a:rPr lang="en-US" sz="2000" b="1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complexity of the overlapping</a:t>
            </a: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 technique may limit its ability to handle larger-scale datasets.</a:t>
            </a:r>
            <a:endParaRPr lang="en-US" sz="2000" dirty="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339985" y="2238114"/>
            <a:ext cx="705677" cy="4296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29123" y="1956651"/>
            <a:ext cx="4362696" cy="339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87"/>
              </a:lnSpc>
              <a:spcBef>
                <a:spcPct val="0"/>
              </a:spcBef>
            </a:pPr>
            <a:r>
              <a:rPr lang="en-US" sz="1991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Limitations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2086196" y="6255607"/>
            <a:ext cx="991351" cy="991351"/>
            <a:chOff x="0" y="0"/>
            <a:chExt cx="178502" cy="17850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3544692" y="6831751"/>
            <a:ext cx="5218308" cy="1589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To improve Noisier2Noise, future research could </a:t>
            </a:r>
            <a:r>
              <a:rPr lang="en-US" sz="20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explore adaptive noise modeling</a:t>
            </a: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, more </a:t>
            </a:r>
            <a:r>
              <a:rPr lang="en-US" sz="20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efficient processing techniques, </a:t>
            </a: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and improved handling of </a:t>
            </a:r>
            <a:r>
              <a:rPr lang="en-US" sz="20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different noise types</a:t>
            </a: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219039" y="6507212"/>
            <a:ext cx="725664" cy="440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6"/>
              </a:lnSpc>
              <a:spcBef>
                <a:spcPct val="0"/>
              </a:spcBef>
            </a:pPr>
            <a:r>
              <a:rPr lang="en-US" sz="263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44692" y="6207982"/>
            <a:ext cx="4913508" cy="35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6"/>
              </a:lnSpc>
              <a:spcBef>
                <a:spcPct val="0"/>
              </a:spcBef>
            </a:pPr>
            <a:r>
              <a:rPr lang="en-US" sz="2047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Work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0210800" y="6255607"/>
            <a:ext cx="964045" cy="964045"/>
            <a:chOff x="0" y="0"/>
            <a:chExt cx="178502" cy="17850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1629122" y="6815095"/>
            <a:ext cx="5389559" cy="2550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Noisier2Noise represents a significant advancement in image denoising, particularly in </a:t>
            </a:r>
            <a:r>
              <a:rPr lang="en-US" sz="20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situations where clean data is unavailable. </a:t>
            </a:r>
            <a:r>
              <a:rPr lang="en-US" sz="20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While there are challenges to address, such as noise model dependency and computational efficiency, the </a:t>
            </a:r>
            <a:r>
              <a:rPr lang="en-US" sz="20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method shows great promise for practical applications.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339985" y="6498970"/>
            <a:ext cx="705677" cy="429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629123" y="6217507"/>
            <a:ext cx="4362696" cy="339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7"/>
              </a:lnSpc>
              <a:spcBef>
                <a:spcPct val="0"/>
              </a:spcBef>
            </a:pPr>
            <a:r>
              <a:rPr lang="en-US" sz="1991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 Thoughts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  <p:bldP spid="23" grpId="0"/>
      <p:bldP spid="24" grpId="0"/>
      <p:bldP spid="28" grpId="0"/>
      <p:bldP spid="29" grpId="0"/>
      <p:bldP spid="30" grpId="0"/>
      <p:bldP spid="34" grpId="0"/>
      <p:bldP spid="35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08301" y="601662"/>
            <a:ext cx="9645468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Introduction to Image Denoising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2900" y="2655854"/>
            <a:ext cx="1490490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35"/>
              </a:lnSpc>
              <a:spcBef>
                <a:spcPct val="0"/>
              </a:spcBef>
            </a:pPr>
            <a:r>
              <a:rPr lang="en-US" sz="3600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Image denoising is an important process used in various fields such as </a:t>
            </a:r>
            <a:r>
              <a:rPr lang="en-US" sz="3600" b="1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healthcare, space exploration, and photography</a:t>
            </a:r>
            <a:r>
              <a:rPr lang="en-US" sz="3600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. Its main goal is to clarify images by removing 'noise’ (random variations in brightness or color that distort the true content).</a:t>
            </a:r>
            <a:endParaRPr lang="en-US" sz="3600" dirty="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34402" y="5935152"/>
            <a:ext cx="5083227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33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Traditional denoising techniques </a:t>
            </a: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require large datasets of paired noisy and clean images. However, </a:t>
            </a:r>
            <a:r>
              <a:rPr lang="en-US" sz="24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obtaining clean images is often impractical</a:t>
            </a: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, especially in real-world scenarios like space photography and medical imaging.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48107" y="5326832"/>
            <a:ext cx="5845838" cy="419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Challenges with Traditional Methods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82900" y="2080543"/>
            <a:ext cx="3195282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58000" y="5935152"/>
            <a:ext cx="5083227" cy="287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33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Noise2Noise</a:t>
            </a: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 improved image denoising by using two noisy versions of the same image instead of clean data. This method effectively trains denoising networks without clean images, but it </a:t>
            </a:r>
            <a:r>
              <a:rPr lang="en-US" sz="2400" b="1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requires two noisy captures</a:t>
            </a: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</a:rPr>
              <a:t>, which isn’t always possible.</a:t>
            </a:r>
            <a:endParaRPr lang="en-US" sz="2400" dirty="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781800" y="5372100"/>
            <a:ext cx="486840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l-PL" sz="2500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</a:rPr>
              <a:t>Innovation with Noise2Noise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CF5DA7D3-BCD8-2770-2AAC-532304F8234E}"/>
              </a:ext>
            </a:extLst>
          </p:cNvPr>
          <p:cNvSpPr txBox="1"/>
          <p:nvPr/>
        </p:nvSpPr>
        <p:spPr>
          <a:xfrm>
            <a:off x="12881526" y="5902557"/>
            <a:ext cx="4492074" cy="2872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33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Noisier2Noise</a:t>
            </a: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addresses these challenges by </a:t>
            </a:r>
            <a:r>
              <a:rPr lang="en-US" sz="24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using only a single noisy image and a statistical noise model</a:t>
            </a: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, eliminating the need for clean images. This method allows for effective denoising even when clean data is unavailable.</a:t>
            </a: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671ED445-AB22-2675-BE51-EDFAA16363CB}"/>
              </a:ext>
            </a:extLst>
          </p:cNvPr>
          <p:cNvSpPr txBox="1"/>
          <p:nvPr/>
        </p:nvSpPr>
        <p:spPr>
          <a:xfrm>
            <a:off x="12719603" y="5277689"/>
            <a:ext cx="4868400" cy="435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Innovation with Noisier2Noise</a:t>
            </a: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F81E007A-5EB5-7B37-00F3-00ABC40264DD}"/>
              </a:ext>
            </a:extLst>
          </p:cNvPr>
          <p:cNvCxnSpPr/>
          <p:nvPr/>
        </p:nvCxnSpPr>
        <p:spPr>
          <a:xfrm>
            <a:off x="5965344" y="7107264"/>
            <a:ext cx="66405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26EC4647-FF98-1E4B-B6D6-F58B410842EF}"/>
              </a:ext>
            </a:extLst>
          </p:cNvPr>
          <p:cNvCxnSpPr/>
          <p:nvPr/>
        </p:nvCxnSpPr>
        <p:spPr>
          <a:xfrm>
            <a:off x="12061344" y="7124700"/>
            <a:ext cx="664056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59973" y="601662"/>
            <a:ext cx="9368055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The Noisier2Noise Method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606912" y="1896074"/>
            <a:ext cx="1048857" cy="1048857"/>
            <a:chOff x="0" y="0"/>
            <a:chExt cx="178502" cy="17850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150011" y="2418854"/>
            <a:ext cx="5831723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99"/>
              </a:lnSpc>
              <a:spcBef>
                <a:spcPct val="0"/>
              </a:spcBef>
            </a:pP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Noisier2Noise method was developed to overcome the limitations of previous denoising techniques by </a:t>
            </a:r>
            <a:r>
              <a:rPr lang="en-US" sz="24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requiring only a single noisy image and a statistical model of the noise</a:t>
            </a: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b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It is particularly useful in situations where </a:t>
            </a:r>
            <a:r>
              <a:rPr lang="en-US" sz="24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multiple noisy images or clean images are impractical to obtain</a:t>
            </a: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47461" y="2165037"/>
            <a:ext cx="767758" cy="46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2785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150011" y="1857974"/>
            <a:ext cx="3113709" cy="36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3"/>
              </a:lnSpc>
              <a:spcBef>
                <a:spcPct val="0"/>
              </a:spcBef>
            </a:pPr>
            <a:r>
              <a:rPr lang="en-US" sz="2166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Statement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77210" y="2971060"/>
            <a:ext cx="848681" cy="516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0"/>
              </a:lnSpc>
              <a:spcBef>
                <a:spcPct val="0"/>
              </a:spcBef>
            </a:pPr>
            <a:r>
              <a:rPr lang="en-US" sz="307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9677210" y="1905000"/>
            <a:ext cx="1048857" cy="1048857"/>
            <a:chOff x="0" y="0"/>
            <a:chExt cx="178502" cy="17850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817759" y="2173963"/>
            <a:ext cx="767758" cy="463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2785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221367" y="2427780"/>
            <a:ext cx="5695033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99"/>
              </a:lnSpc>
              <a:spcBef>
                <a:spcPct val="0"/>
              </a:spcBef>
            </a:pP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Noisier2Noise adds synthetic noise to an already noisy image and trains a neural network to predict the original noisy image. </a:t>
            </a:r>
            <a:r>
              <a:rPr lang="en-US" sz="2400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network learns to distinguish between the original and synthetic noise</a:t>
            </a: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, allowing it to reconstruct a cleaner image.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221367" y="1866900"/>
            <a:ext cx="3113709" cy="36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33"/>
              </a:lnSpc>
              <a:spcBef>
                <a:spcPct val="0"/>
              </a:spcBef>
            </a:pPr>
            <a:r>
              <a:rPr lang="en-US" sz="2166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CB5A0C9C-50FD-01DF-2BEC-E2CF7726CA37}"/>
                  </a:ext>
                </a:extLst>
              </p:cNvPr>
              <p:cNvSpPr txBox="1"/>
              <p:nvPr/>
            </p:nvSpPr>
            <p:spPr>
              <a:xfrm>
                <a:off x="3746413" y="6667500"/>
                <a:ext cx="12846849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L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Noisier2Noise algorithm employs a neural network that </a:t>
                </a:r>
                <a:r>
                  <a:rPr lang="en-IL" sz="24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learns to map a noisier input Z to a less noisy target Y by minimizing the expected mean squared error</a:t>
                </a:r>
                <a:r>
                  <a:rPr lang="en-IL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represented mathematically as:</a:t>
                </a:r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L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L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IL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[</m:t>
                        </m:r>
                        <m:r>
                          <a:rPr lang="en-IL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∥</m:t>
                        </m:r>
                        <m:r>
                          <a:rPr lang="en-IL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𝑓</m:t>
                        </m:r>
                        <m:r>
                          <a:rPr lang="en-IL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</m:t>
                        </m:r>
                        <m:r>
                          <a:rPr lang="en-IL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𝑍</m:t>
                        </m:r>
                        <m:r>
                          <a:rPr lang="en-IL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;</m:t>
                        </m:r>
                        <m:r>
                          <a:rPr lang="en-IL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  <m:r>
                          <a:rPr lang="en-IL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  <m:r>
                          <a:rPr lang="en-IL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IL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𝑌</m:t>
                        </m:r>
                        <m:r>
                          <a:rPr lang="en-IL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IL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L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].</a:t>
                </a:r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1" name="תיבת טקסט 30">
                <a:extLst>
                  <a:ext uri="{FF2B5EF4-FFF2-40B4-BE49-F238E27FC236}">
                    <a16:creationId xmlns:a16="http://schemas.microsoft.com/office/drawing/2014/main" id="{CB5A0C9C-50FD-01DF-2BEC-E2CF7726C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13" y="6667500"/>
                <a:ext cx="12846849" cy="1938992"/>
              </a:xfrm>
              <a:prstGeom prst="rect">
                <a:avLst/>
              </a:prstGeom>
              <a:blipFill>
                <a:blip r:embed="rId2"/>
                <a:stretch>
                  <a:fillRect l="-759" t="-2516" b="-62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תיבת טקסט 33">
                <a:extLst>
                  <a:ext uri="{FF2B5EF4-FFF2-40B4-BE49-F238E27FC236}">
                    <a16:creationId xmlns:a16="http://schemas.microsoft.com/office/drawing/2014/main" id="{21F1D9B9-FA8E-E5BC-2DFD-9F1C4CD85158}"/>
                  </a:ext>
                </a:extLst>
              </p:cNvPr>
              <p:cNvSpPr txBox="1"/>
              <p:nvPr/>
            </p:nvSpPr>
            <p:spPr>
              <a:xfrm>
                <a:off x="3746413" y="5600700"/>
                <a:ext cx="1186159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L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system describe as follows:</a:t>
                </a:r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IL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IL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IL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IL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IL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IL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IL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4" name="תיבת טקסט 33">
                <a:extLst>
                  <a:ext uri="{FF2B5EF4-FFF2-40B4-BE49-F238E27FC236}">
                    <a16:creationId xmlns:a16="http://schemas.microsoft.com/office/drawing/2014/main" id="{21F1D9B9-FA8E-E5BC-2DFD-9F1C4CD85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13" y="5600700"/>
                <a:ext cx="11861591" cy="1200329"/>
              </a:xfrm>
              <a:prstGeom prst="rect">
                <a:avLst/>
              </a:prstGeom>
              <a:blipFill>
                <a:blip r:embed="rId3"/>
                <a:stretch>
                  <a:fillRect l="-823" t="-40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D7FC73AA-9681-EC79-5169-D15533E7DE89}"/>
              </a:ext>
            </a:extLst>
          </p:cNvPr>
          <p:cNvSpPr txBox="1"/>
          <p:nvPr/>
        </p:nvSpPr>
        <p:spPr>
          <a:xfrm>
            <a:off x="3746414" y="8732103"/>
            <a:ext cx="12665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2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that the network never sees 𝑁 or 𝑀 in isolation, </a:t>
            </a:r>
            <a:r>
              <a:rPr lang="en-IL" sz="2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ideal approach of simply subtracting 𝑀 from 𝑍 isn't feasible.</a:t>
            </a:r>
            <a:endParaRPr lang="en-US" sz="24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4" grpId="0"/>
      <p:bldP spid="25" grpId="0"/>
      <p:bldP spid="31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59973" y="601662"/>
            <a:ext cx="9368055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The Noisier2Noise Method</a:t>
            </a: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96A9397F-D317-887C-1CF9-72FCE2CFA690}"/>
              </a:ext>
            </a:extLst>
          </p:cNvPr>
          <p:cNvSpPr txBox="1"/>
          <p:nvPr/>
        </p:nvSpPr>
        <p:spPr>
          <a:xfrm>
            <a:off x="2811419" y="2171700"/>
            <a:ext cx="12665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2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that the network never sees 𝑁 or 𝑀 in isolation, </a:t>
            </a:r>
            <a:r>
              <a:rPr lang="en-IL" sz="2400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ideal approach of simply subtracting 𝑀 from 𝑍 isn't feasible.</a:t>
            </a:r>
            <a:endParaRPr lang="en-US" sz="2400" b="1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BF766375-4213-A2E8-C890-ADC57964E214}"/>
                  </a:ext>
                </a:extLst>
              </p:cNvPr>
              <p:cNvSpPr txBox="1"/>
              <p:nvPr/>
            </p:nvSpPr>
            <p:spPr>
              <a:xfrm>
                <a:off x="2811419" y="3238500"/>
                <a:ext cx="1266516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L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Instead, the best strategy is to predict </a:t>
                </a:r>
                <a14:m>
                  <m:oMath xmlns:m="http://schemas.openxmlformats.org/officeDocument/2006/math">
                    <m:r>
                      <a:rPr lang="en-IL" sz="2400" b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en-IL" sz="2400" b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en-IL" sz="2400" b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  <m:r>
                      <a:rPr lang="en-IL" sz="2400" b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∣</m:t>
                    </m:r>
                    <m:r>
                      <a:rPr lang="en-IL" sz="2400" b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𝑍</m:t>
                    </m:r>
                    <m:r>
                      <a:rPr lang="en-IL" sz="2400" b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IL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IL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By leveraging the relationship</a:t>
                </a:r>
                <a:br>
                  <a:rPr lang="en-IL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IL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L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L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L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X</m:t>
                        </m:r>
                        <m:r>
                          <a:rPr lang="en-IL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L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N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IL" sz="24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d>
                    <m: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E</m:t>
                    </m:r>
                    <m: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∣</m:t>
                    </m:r>
                    <m:r>
                      <m:rPr>
                        <m:sty m:val="p"/>
                      </m:rP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Z</m:t>
                    </m:r>
                    <m: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]+</m:t>
                    </m:r>
                    <m:r>
                      <m:rPr>
                        <m:sty m:val="p"/>
                      </m:rP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E</m:t>
                    </m:r>
                    <m: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N</m:t>
                    </m:r>
                    <m: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∣</m:t>
                    </m:r>
                    <m:r>
                      <m:rPr>
                        <m:sty m:val="p"/>
                      </m:rP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Z</m:t>
                    </m:r>
                    <m:r>
                      <a:rPr lang="en-IL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IL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and noting the independence and identical distribution of 𝑀 and 𝑁, we derive:</a:t>
                </a:r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400" b="1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29" name="תיבת טקסט 28">
                <a:extLst>
                  <a:ext uri="{FF2B5EF4-FFF2-40B4-BE49-F238E27FC236}">
                    <a16:creationId xmlns:a16="http://schemas.microsoft.com/office/drawing/2014/main" id="{BF766375-4213-A2E8-C890-ADC57964E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19" y="3238500"/>
                <a:ext cx="12665161" cy="1569660"/>
              </a:xfrm>
              <a:prstGeom prst="rect">
                <a:avLst/>
              </a:prstGeom>
              <a:blipFill>
                <a:blip r:embed="rId2"/>
                <a:stretch>
                  <a:fillRect l="-722" t="-31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4BA17568-B830-9B42-F5C9-A81C1F2EEC9F}"/>
                  </a:ext>
                </a:extLst>
              </p:cNvPr>
              <p:cNvSpPr txBox="1"/>
              <p:nvPr/>
            </p:nvSpPr>
            <p:spPr>
              <a:xfrm>
                <a:off x="2794322" y="6819900"/>
                <a:ext cx="126651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Y</m:t>
                      </m:r>
                      <m: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X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]+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X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N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M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X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]+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X</m:t>
                      </m:r>
                      <m: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]+</m:t>
                      </m:r>
                      <m:r>
                        <m:rPr>
                          <m:sty m:val="p"/>
                        </m:rPr>
                        <a:rPr lang="en-IL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0" name="תיבת טקסט 29">
                <a:extLst>
                  <a:ext uri="{FF2B5EF4-FFF2-40B4-BE49-F238E27FC236}">
                    <a16:creationId xmlns:a16="http://schemas.microsoft.com/office/drawing/2014/main" id="{4BA17568-B830-9B42-F5C9-A81C1F2EE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322" y="6819900"/>
                <a:ext cx="12665161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C957CE62-ED91-E862-3AFD-EF9F912E8293}"/>
                  </a:ext>
                </a:extLst>
              </p:cNvPr>
              <p:cNvSpPr txBox="1"/>
              <p:nvPr/>
            </p:nvSpPr>
            <p:spPr>
              <a:xfrm>
                <a:off x="2791600" y="7505700"/>
                <a:ext cx="1266516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L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Thus, we can extract an estimate of the clean image </a:t>
                </a:r>
                <a14:m>
                  <m:oMath xmlns:m="http://schemas.openxmlformats.org/officeDocument/2006/math">
                    <m:r>
                      <a:rPr lang="en-IL" sz="2400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d>
                      <m:dPr>
                        <m:begChr m:val="["/>
                        <m:endChr m:val="|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L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𝑿</m:t>
                        </m:r>
                        <m:r>
                          <a:rPr lang="en-IL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IL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</m:oMath>
                </a14:m>
                <a:r>
                  <a:rPr lang="en-IL" sz="2400" b="1" dirty="0">
                    <a:solidFill>
                      <a:srgbClr val="FF0000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]</a:t>
                </a:r>
                <a:r>
                  <a:rPr lang="en-IL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by calculating:</a:t>
                </a:r>
                <a:endParaRPr lang="en-US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𝟐</m:t>
                      </m:r>
                      <m:r>
                        <a:rPr lang="en-IL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𝑬</m:t>
                      </m:r>
                      <m:r>
                        <a:rPr lang="en-IL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r>
                        <a:rPr lang="en-IL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𝒀</m:t>
                      </m:r>
                      <m:r>
                        <a:rPr lang="en-IL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| </m:t>
                      </m:r>
                      <m:r>
                        <a:rPr lang="en-IL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𝒁</m:t>
                      </m:r>
                      <m:r>
                        <a:rPr lang="en-IL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 – </m:t>
                      </m:r>
                      <m:r>
                        <a:rPr lang="en-IL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𝒁</m:t>
                      </m:r>
                    </m:oMath>
                  </m:oMathPara>
                </a14:m>
                <a:endParaRPr lang="en-US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IL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endParaRPr lang="en-US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IL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 can therefore recover an estimate of the clean image by </a:t>
                </a:r>
                <a:r>
                  <a:rPr lang="en-IL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doubling our network’s output and subtracting the noisier version. </a:t>
                </a:r>
                <a:endParaRPr lang="en-US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2" name="תיבת טקסט 31">
                <a:extLst>
                  <a:ext uri="{FF2B5EF4-FFF2-40B4-BE49-F238E27FC236}">
                    <a16:creationId xmlns:a16="http://schemas.microsoft.com/office/drawing/2014/main" id="{C957CE62-ED91-E862-3AFD-EF9F912E8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600" y="7505700"/>
                <a:ext cx="12665161" cy="1938992"/>
              </a:xfrm>
              <a:prstGeom prst="rect">
                <a:avLst/>
              </a:prstGeom>
              <a:blipFill>
                <a:blip r:embed="rId4"/>
                <a:stretch>
                  <a:fillRect l="-770" t="-2516" b="-62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תיבת טקסט 34">
                <a:extLst>
                  <a:ext uri="{FF2B5EF4-FFF2-40B4-BE49-F238E27FC236}">
                    <a16:creationId xmlns:a16="http://schemas.microsoft.com/office/drawing/2014/main" id="{C8752512-2183-1A7F-6B2D-212AEDA2C9AA}"/>
                  </a:ext>
                </a:extLst>
              </p:cNvPr>
              <p:cNvSpPr txBox="1"/>
              <p:nvPr/>
            </p:nvSpPr>
            <p:spPr>
              <a:xfrm>
                <a:off x="2791601" y="4610100"/>
                <a:ext cx="12665161" cy="47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𝑌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𝑍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]=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𝑋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𝑁</m:t>
                          </m:r>
                        </m:e>
                        <m:e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𝑋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𝑍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]+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𝐸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𝑁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𝑍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  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M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N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 ∼ </m:t>
                          </m:r>
                          <m:r>
                            <m:rPr>
                              <m:sty m:val="p"/>
                            </m:rP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A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iid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             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5" name="תיבת טקסט 34">
                <a:extLst>
                  <a:ext uri="{FF2B5EF4-FFF2-40B4-BE49-F238E27FC236}">
                    <a16:creationId xmlns:a16="http://schemas.microsoft.com/office/drawing/2014/main" id="{C8752512-2183-1A7F-6B2D-212AEDA2C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601" y="4610100"/>
                <a:ext cx="12665161" cy="478593"/>
              </a:xfrm>
              <a:prstGeom prst="rect">
                <a:avLst/>
              </a:prstGeom>
              <a:blipFill>
                <a:blip r:embed="rId5"/>
                <a:stretch>
                  <a:fillRect b="-1645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F8143D0A-8656-11E9-616C-F2FCA545ECAC}"/>
                  </a:ext>
                </a:extLst>
              </p:cNvPr>
              <p:cNvSpPr txBox="1"/>
              <p:nvPr/>
            </p:nvSpPr>
            <p:spPr>
              <a:xfrm>
                <a:off x="2829046" y="5295900"/>
                <a:ext cx="12665161" cy="477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Y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X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]+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X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]+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N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]+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N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  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E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N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 | </m:t>
                          </m:r>
                          <m:r>
                            <m:rPr>
                              <m:sty m:val="p"/>
                            </m:rP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Z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]= </m:t>
                          </m:r>
                          <m:r>
                            <m:rPr>
                              <m:sty m:val="p"/>
                            </m:rP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E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M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 | </m:t>
                          </m:r>
                          <m:r>
                            <m:rPr>
                              <m:sty m:val="p"/>
                            </m:rP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Z</m:t>
                          </m:r>
                          <m:r>
                            <a:rPr lang="en-IL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mbria Math" panose="02040503050406030204" pitchFamily="18" charset="0"/>
                            </a:rPr>
                            <m:t>]             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6" name="תיבת טקסט 35">
                <a:extLst>
                  <a:ext uri="{FF2B5EF4-FFF2-40B4-BE49-F238E27FC236}">
                    <a16:creationId xmlns:a16="http://schemas.microsoft.com/office/drawing/2014/main" id="{F8143D0A-8656-11E9-616C-F2FCA545E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046" y="5295900"/>
                <a:ext cx="12665161" cy="477951"/>
              </a:xfrm>
              <a:prstGeom prst="rect">
                <a:avLst/>
              </a:prstGeom>
              <a:blipFill>
                <a:blip r:embed="rId6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0A6F0011-8597-929C-65E8-2B16D65F6FFE}"/>
                  </a:ext>
                </a:extLst>
              </p:cNvPr>
              <p:cNvSpPr txBox="1"/>
              <p:nvPr/>
            </p:nvSpPr>
            <p:spPr>
              <a:xfrm>
                <a:off x="2829046" y="6057900"/>
                <a:ext cx="12665161" cy="478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Y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X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]+(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X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]+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N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]+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E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M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Z</m:t>
                      </m:r>
                      <m:r>
                        <a:rPr lang="en-IL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])      →</m:t>
                      </m:r>
                    </m:oMath>
                  </m:oMathPara>
                </a14:m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37" name="תיבת טקסט 36">
                <a:extLst>
                  <a:ext uri="{FF2B5EF4-FFF2-40B4-BE49-F238E27FC236}">
                    <a16:creationId xmlns:a16="http://schemas.microsoft.com/office/drawing/2014/main" id="{0A6F0011-8597-929C-65E8-2B16D65F6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046" y="6057900"/>
                <a:ext cx="12665161" cy="478593"/>
              </a:xfrm>
              <a:prstGeom prst="rect">
                <a:avLst/>
              </a:prstGeom>
              <a:blipFill>
                <a:blip r:embed="rId7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2C35299C-2FA5-4B9A-A539-10ED50E05ADA}"/>
                  </a:ext>
                </a:extLst>
              </p:cNvPr>
              <p:cNvSpPr txBox="1"/>
              <p:nvPr/>
            </p:nvSpPr>
            <p:spPr>
              <a:xfrm>
                <a:off x="0" y="605490"/>
                <a:ext cx="463558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L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the system describe as follows:</a:t>
                </a:r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IL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IL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IL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IL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IL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  <m:r>
                        <a:rPr lang="en-IL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IL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2C35299C-2FA5-4B9A-A539-10ED50E05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5490"/>
                <a:ext cx="4635587" cy="1200329"/>
              </a:xfrm>
              <a:prstGeom prst="rect">
                <a:avLst/>
              </a:prstGeom>
              <a:blipFill>
                <a:blip r:embed="rId8"/>
                <a:stretch>
                  <a:fillRect l="-1974" t="-4061" r="-10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727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2" grpId="0"/>
      <p:bldP spid="35" grpId="0"/>
      <p:bldP spid="36" grpId="0"/>
      <p:bldP spid="37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13937" y="601662"/>
            <a:ext cx="9260126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Improvements on the Method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52695" y="2933700"/>
            <a:ext cx="12400257" cy="2067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7"/>
              </a:lnSpc>
              <a:spcBef>
                <a:spcPct val="0"/>
              </a:spcBef>
            </a:pPr>
            <a:r>
              <a:rPr lang="en-US" sz="2898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 introduced an overlapping technique during testing </a:t>
            </a:r>
            <a:r>
              <a:rPr lang="en-US" sz="2898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to improve the denoising process. This technique involves generating multiple predictions of the denoised image and then aggregating these predictions using mean or median operations to produce a final result.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10219" y="3944354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52695" y="2095500"/>
            <a:ext cx="7291849" cy="578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34"/>
              </a:lnSpc>
              <a:spcBef>
                <a:spcPct val="0"/>
              </a:spcBef>
            </a:pPr>
            <a:r>
              <a:rPr lang="en-US" sz="3381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Overlap Image Technique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B62E9052-29FB-630E-CF53-6321726D0FA4}"/>
                  </a:ext>
                </a:extLst>
              </p:cNvPr>
              <p:cNvSpPr txBox="1"/>
              <p:nvPr/>
            </p:nvSpPr>
            <p:spPr>
              <a:xfrm>
                <a:off x="2152695" y="5676900"/>
                <a:ext cx="12400257" cy="363567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r>
                  <a:rPr lang="en-IL" sz="29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our system describe as follows:</a:t>
                </a:r>
                <a:endParaRPr lang="en-US" sz="29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:br>
                  <a:rPr lang="en-IL" sz="29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L" sz="29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sz="29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L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IL" sz="29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sSup>
                        <m:sSupPr>
                          <m:ctrlP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L" sz="29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sz="29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L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9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L" sz="2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IL" sz="29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L" sz="29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IL" sz="29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9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IL" sz="29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.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L" sz="29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.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IL" sz="29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.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9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L" sz="29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IL" sz="29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L" sz="29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L" sz="29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2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L" sz="2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IL" sz="29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29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B62E9052-29FB-630E-CF53-6321726D0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95" y="5676900"/>
                <a:ext cx="12400257" cy="3635675"/>
              </a:xfrm>
              <a:prstGeom prst="rect">
                <a:avLst/>
              </a:prstGeom>
              <a:blipFill>
                <a:blip r:embed="rId2"/>
                <a:stretch>
                  <a:fillRect l="-1770" t="-28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21306" y="601662"/>
            <a:ext cx="9045387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Our experiments and Results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5663" y="3836738"/>
            <a:ext cx="4449130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mean aggregation method was tested as a baseline for combining multiple predictions during overlap.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5663" y="3357507"/>
            <a:ext cx="2332279" cy="56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sz="1622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Mean</a:t>
            </a:r>
          </a:p>
          <a:p>
            <a:pPr>
              <a:lnSpc>
                <a:spcPts val="2271"/>
              </a:lnSpc>
              <a:spcBef>
                <a:spcPct val="0"/>
              </a:spcBef>
            </a:pPr>
            <a:endParaRPr lang="en-US" sz="1622" b="1" dirty="0">
              <a:solidFill>
                <a:srgbClr val="02CD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385717" y="3836737"/>
            <a:ext cx="4730083" cy="2464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median technique, which takes the middle value of the predictions, was also evaluated. This method provided a good balance between preserving details and reducing noise.</a:t>
            </a:r>
          </a:p>
          <a:p>
            <a:pPr algn="l">
              <a:lnSpc>
                <a:spcPts val="1947"/>
              </a:lnSpc>
              <a:spcBef>
                <a:spcPct val="0"/>
              </a:spcBef>
            </a:pPr>
            <a:endParaRPr lang="en-US" sz="2000" dirty="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385717" y="3357506"/>
            <a:ext cx="2332279" cy="27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sz="1622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Median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79826" y="3386082"/>
            <a:ext cx="785631" cy="785631"/>
            <a:chOff x="0" y="0"/>
            <a:chExt cx="178502" cy="17850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285102" y="3585117"/>
            <a:ext cx="575078" cy="349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1"/>
              </a:lnSpc>
              <a:spcBef>
                <a:spcPct val="0"/>
              </a:spcBef>
            </a:pPr>
            <a:r>
              <a:rPr lang="en-US" sz="2086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229880" y="3386081"/>
            <a:ext cx="785631" cy="785631"/>
            <a:chOff x="0" y="0"/>
            <a:chExt cx="178502" cy="17850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335157" y="3585116"/>
            <a:ext cx="575078" cy="349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1"/>
              </a:lnSpc>
              <a:spcBef>
                <a:spcPct val="0"/>
              </a:spcBef>
            </a:pPr>
            <a:r>
              <a:rPr lang="en-US" sz="2086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476470" y="3836738"/>
            <a:ext cx="4526428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trimmed mean technique aims to enhance denoising quality by discarding the highest and lowest predictions before averaging, minimizing the impact of extreme values.</a:t>
            </a:r>
            <a:endParaRPr lang="en-US" sz="2000" dirty="0">
              <a:solidFill>
                <a:srgbClr val="1F202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476470" y="3357506"/>
            <a:ext cx="2332279" cy="56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sz="1622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Trimmed Mean</a:t>
            </a:r>
          </a:p>
          <a:p>
            <a:pPr algn="l">
              <a:lnSpc>
                <a:spcPts val="2271"/>
              </a:lnSpc>
              <a:spcBef>
                <a:spcPct val="0"/>
              </a:spcBef>
            </a:pPr>
            <a:endParaRPr lang="en-US" sz="1622" b="1" dirty="0">
              <a:solidFill>
                <a:srgbClr val="02CD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2320634" y="3386081"/>
            <a:ext cx="785631" cy="785631"/>
            <a:chOff x="0" y="0"/>
            <a:chExt cx="178502" cy="17850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2425910" y="3585117"/>
            <a:ext cx="575078" cy="349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1"/>
              </a:lnSpc>
              <a:spcBef>
                <a:spcPct val="0"/>
              </a:spcBef>
            </a:pPr>
            <a:r>
              <a:rPr lang="en-US" sz="2086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828733" y="1968805"/>
            <a:ext cx="13133975" cy="456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8"/>
              </a:lnSpc>
              <a:spcBef>
                <a:spcPct val="0"/>
              </a:spcBef>
            </a:pPr>
            <a:r>
              <a:rPr lang="en-US" sz="2655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 experimented with different overlap techniques to refine the denoising process:</a:t>
            </a:r>
          </a:p>
        </p:txBody>
      </p:sp>
      <p:pic>
        <p:nvPicPr>
          <p:cNvPr id="37" name="תמונה 36" descr="תמונה שמכילה גופן, לבן, תרשים, עיצוב&#10;&#10;התיאור נוצר באופן אוטומטי">
            <a:extLst>
              <a:ext uri="{FF2B5EF4-FFF2-40B4-BE49-F238E27FC236}">
                <a16:creationId xmlns:a16="http://schemas.microsoft.com/office/drawing/2014/main" id="{24CA47E8-2C82-BBEF-6FE3-5E3E4A63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63" y="6448082"/>
            <a:ext cx="2912488" cy="1258996"/>
          </a:xfrm>
          <a:prstGeom prst="rect">
            <a:avLst/>
          </a:prstGeom>
        </p:spPr>
      </p:pic>
      <p:pic>
        <p:nvPicPr>
          <p:cNvPr id="38" name="תמונה 37" descr="תמונה שמכילה גופן, טקסט, טיפוגרפיה, קליגרפיה&#10;&#10;התיאור נוצר באופן אוטומטי">
            <a:extLst>
              <a:ext uri="{FF2B5EF4-FFF2-40B4-BE49-F238E27FC236}">
                <a16:creationId xmlns:a16="http://schemas.microsoft.com/office/drawing/2014/main" id="{D524A1C4-F2FA-8ED2-86A9-B0F40F39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80" y="6673852"/>
            <a:ext cx="6000192" cy="814302"/>
          </a:xfrm>
          <a:prstGeom prst="rect">
            <a:avLst/>
          </a:prstGeom>
        </p:spPr>
      </p:pic>
      <p:pic>
        <p:nvPicPr>
          <p:cNvPr id="41" name="תמונה 40" descr="תמונה שמכילה טקסט, גופן, לבן, קו&#10;&#10;התיאור נוצר באופן אוטומטי">
            <a:extLst>
              <a:ext uri="{FF2B5EF4-FFF2-40B4-BE49-F238E27FC236}">
                <a16:creationId xmlns:a16="http://schemas.microsoft.com/office/drawing/2014/main" id="{C53895F5-F917-0C86-26CD-DFE850A6B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2338" y="6589517"/>
            <a:ext cx="4943262" cy="953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14">
                <a:extLst>
                  <a:ext uri="{FF2B5EF4-FFF2-40B4-BE49-F238E27FC236}">
                    <a16:creationId xmlns:a16="http://schemas.microsoft.com/office/drawing/2014/main" id="{19811944-8C64-C36D-A1E3-077265FDA9BF}"/>
                  </a:ext>
                </a:extLst>
              </p:cNvPr>
              <p:cNvSpPr txBox="1"/>
              <p:nvPr/>
            </p:nvSpPr>
            <p:spPr>
              <a:xfrm>
                <a:off x="15392400" y="7581900"/>
                <a:ext cx="2493287" cy="1630318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* </a:t>
                </a:r>
                <a:r>
                  <a:rPr lang="en-IL" dirty="0"/>
                  <a:t>"Trimmed Set" refers to the middle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IL"/>
                          <m:t>1</m:t>
                        </m:r>
                        <m:r>
                          <a:rPr lang="en-IL" i="1"/>
                          <m:t>−</m:t>
                        </m:r>
                        <m:r>
                          <a:rPr lang="en-IL"/>
                          <m:t>2</m:t>
                        </m:r>
                        <m:r>
                          <a:rPr lang="en-IL" i="1"/>
                          <m:t>𝑇</m:t>
                        </m:r>
                      </m:e>
                    </m:d>
                    <m:r>
                      <a:rPr lang="en-IL" i="1"/>
                      <m:t>𝐾</m:t>
                    </m:r>
                    <m:r>
                      <a:rPr lang="en-IL" i="1"/>
                      <m:t> </m:t>
                    </m:r>
                    <m:r>
                      <a:rPr lang="en-IL"/>
                      <m:t>%</m:t>
                    </m:r>
                  </m:oMath>
                </a14:m>
                <a:r>
                  <a:rPr lang="en-IL" dirty="0"/>
                  <a:t> of predictions.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sz="1861" dirty="0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>
          <p:sp>
            <p:nvSpPr>
              <p:cNvPr id="42" name="TextBox 14">
                <a:extLst>
                  <a:ext uri="{FF2B5EF4-FFF2-40B4-BE49-F238E27FC236}">
                    <a16:creationId xmlns:a16="http://schemas.microsoft.com/office/drawing/2014/main" id="{19811944-8C64-C36D-A1E3-077265FD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400" y="7581900"/>
                <a:ext cx="2493287" cy="1630318"/>
              </a:xfrm>
              <a:prstGeom prst="rect">
                <a:avLst/>
              </a:prstGeom>
              <a:blipFill>
                <a:blip r:embed="rId5"/>
                <a:stretch>
                  <a:fillRect l="-5623" r="-22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0" grpId="0"/>
      <p:bldP spid="24" grpId="0"/>
      <p:bldP spid="25" grpId="0"/>
      <p:bldP spid="26" grpId="0"/>
      <p:bldP spid="30" grpId="0"/>
      <p:bldP spid="36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9574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499917" y="9638067"/>
            <a:ext cx="569863" cy="240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21306" y="342900"/>
            <a:ext cx="9045387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Our experiments and Results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73521" y="9825501"/>
            <a:ext cx="2427702" cy="575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Mean k=30</a:t>
            </a:r>
          </a:p>
          <a:p>
            <a:pPr>
              <a:lnSpc>
                <a:spcPts val="2271"/>
              </a:lnSpc>
              <a:spcBef>
                <a:spcPct val="0"/>
              </a:spcBef>
            </a:pPr>
            <a:endParaRPr lang="en-US" b="1" dirty="0">
              <a:solidFill>
                <a:srgbClr val="02CD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668000" y="9815654"/>
            <a:ext cx="2427702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Median k=30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5101" y="6209311"/>
            <a:ext cx="598607" cy="349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21"/>
              </a:lnSpc>
              <a:spcBef>
                <a:spcPct val="0"/>
              </a:spcBef>
            </a:pPr>
            <a:r>
              <a:rPr lang="en-US" sz="2086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335156" y="6209310"/>
            <a:ext cx="598607" cy="349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21"/>
              </a:lnSpc>
              <a:spcBef>
                <a:spcPct val="0"/>
              </a:spcBef>
            </a:pPr>
            <a:r>
              <a:rPr lang="en-US" sz="2086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389699" y="9825501"/>
            <a:ext cx="2427702" cy="575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Trimmed Mean k=30</a:t>
            </a:r>
          </a:p>
          <a:p>
            <a:pPr algn="l">
              <a:lnSpc>
                <a:spcPts val="2271"/>
              </a:lnSpc>
              <a:spcBef>
                <a:spcPct val="0"/>
              </a:spcBef>
            </a:pPr>
            <a:endParaRPr lang="en-US" b="1" dirty="0">
              <a:solidFill>
                <a:srgbClr val="02CD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425909" y="6209311"/>
            <a:ext cx="598607" cy="349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21"/>
              </a:lnSpc>
              <a:spcBef>
                <a:spcPct val="0"/>
              </a:spcBef>
            </a:pPr>
            <a:r>
              <a:rPr lang="en-US" sz="2086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67802" y="1333500"/>
            <a:ext cx="16024798" cy="443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18"/>
              </a:lnSpc>
              <a:spcBef>
                <a:spcPct val="0"/>
              </a:spcBef>
            </a:pPr>
            <a:r>
              <a:rPr lang="en-US" sz="2655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 experimented with different overlap techniques to refine the denoising process (Gaussian):</a:t>
            </a:r>
          </a:p>
        </p:txBody>
      </p:sp>
      <p:sp>
        <p:nvSpPr>
          <p:cNvPr id="31" name="AutoShape 2" descr="Uploaded image">
            <a:extLst>
              <a:ext uri="{FF2B5EF4-FFF2-40B4-BE49-F238E27FC236}">
                <a16:creationId xmlns:a16="http://schemas.microsoft.com/office/drawing/2014/main" id="{2E67B18B-5170-2E42-3165-5AF7B6612A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4799" y="3824535"/>
            <a:ext cx="2538165" cy="253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 dirty="0"/>
          </a:p>
        </p:txBody>
      </p:sp>
      <p:sp>
        <p:nvSpPr>
          <p:cNvPr id="32" name="AutoShape 4" descr="Uploaded image">
            <a:extLst>
              <a:ext uri="{FF2B5EF4-FFF2-40B4-BE49-F238E27FC236}">
                <a16:creationId xmlns:a16="http://schemas.microsoft.com/office/drawing/2014/main" id="{636D69B9-4D9C-8A9A-59A2-FF1C8AF164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77199" y="3976935"/>
            <a:ext cx="2538165" cy="253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C36CB0AD-15C3-FC11-A672-7F059273D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171700"/>
            <a:ext cx="3733800" cy="3733800"/>
          </a:xfrm>
          <a:prstGeom prst="rect">
            <a:avLst/>
          </a:prstGeom>
        </p:spPr>
      </p:pic>
      <p:pic>
        <p:nvPicPr>
          <p:cNvPr id="39" name="תמונה 38" descr="תמונה שמכילה פוטבול, משחק אתלטי, ספורט, בחוץ&#10;&#10;התיאור נוצר באופן אוטומטי">
            <a:extLst>
              <a:ext uri="{FF2B5EF4-FFF2-40B4-BE49-F238E27FC236}">
                <a16:creationId xmlns:a16="http://schemas.microsoft.com/office/drawing/2014/main" id="{52A21D6A-DFB2-0EA4-F89F-C2E27F5BF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560" y="2176528"/>
            <a:ext cx="3733800" cy="3733800"/>
          </a:xfrm>
          <a:prstGeom prst="rect">
            <a:avLst/>
          </a:prstGeom>
        </p:spPr>
      </p:pic>
      <p:pic>
        <p:nvPicPr>
          <p:cNvPr id="42" name="תמונה 41" descr="תמונה שמכילה ספורט, משחק אתלטי, כדורגל, כדוק&#10;&#10;התיאור נוצר באופן אוטומטי">
            <a:extLst>
              <a:ext uri="{FF2B5EF4-FFF2-40B4-BE49-F238E27FC236}">
                <a16:creationId xmlns:a16="http://schemas.microsoft.com/office/drawing/2014/main" id="{CE535346-3BE9-EC1A-2444-D0DB63496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2177339"/>
            <a:ext cx="3733800" cy="3733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תיבת טקסט 53">
                <a:extLst>
                  <a:ext uri="{FF2B5EF4-FFF2-40B4-BE49-F238E27FC236}">
                    <a16:creationId xmlns:a16="http://schemas.microsoft.com/office/drawing/2014/main" id="{1146D608-E57D-CA0C-95F7-835A12E0E44B}"/>
                  </a:ext>
                </a:extLst>
              </p:cNvPr>
              <p:cNvSpPr txBox="1"/>
              <p:nvPr/>
            </p:nvSpPr>
            <p:spPr>
              <a:xfrm>
                <a:off x="12057288" y="1866900"/>
                <a:ext cx="3267075" cy="36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endParaRPr lang="en-US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54" name="תיבת טקסט 53">
                <a:extLst>
                  <a:ext uri="{FF2B5EF4-FFF2-40B4-BE49-F238E27FC236}">
                    <a16:creationId xmlns:a16="http://schemas.microsoft.com/office/drawing/2014/main" id="{1146D608-E57D-CA0C-95F7-835A12E0E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7288" y="1866900"/>
                <a:ext cx="3267075" cy="367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תיבת טקסט 54">
                <a:extLst>
                  <a:ext uri="{FF2B5EF4-FFF2-40B4-BE49-F238E27FC236}">
                    <a16:creationId xmlns:a16="http://schemas.microsoft.com/office/drawing/2014/main" id="{383FE60C-E888-47F9-1A5D-F655778DA1AA}"/>
                  </a:ext>
                </a:extLst>
              </p:cNvPr>
              <p:cNvSpPr txBox="1"/>
              <p:nvPr/>
            </p:nvSpPr>
            <p:spPr>
              <a:xfrm>
                <a:off x="10287000" y="3848417"/>
                <a:ext cx="2220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L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I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IL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55" name="תיבת טקסט 54">
                <a:extLst>
                  <a:ext uri="{FF2B5EF4-FFF2-40B4-BE49-F238E27FC236}">
                    <a16:creationId xmlns:a16="http://schemas.microsoft.com/office/drawing/2014/main" id="{383FE60C-E888-47F9-1A5D-F655778D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0" y="3848417"/>
                <a:ext cx="22208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תיבת טקסט 55">
                <a:extLst>
                  <a:ext uri="{FF2B5EF4-FFF2-40B4-BE49-F238E27FC236}">
                    <a16:creationId xmlns:a16="http://schemas.microsoft.com/office/drawing/2014/main" id="{76E77201-2DFC-9CFA-FAA4-5D472080B801}"/>
                  </a:ext>
                </a:extLst>
              </p:cNvPr>
              <p:cNvSpPr txBox="1"/>
              <p:nvPr/>
            </p:nvSpPr>
            <p:spPr>
              <a:xfrm>
                <a:off x="7542586" y="1866900"/>
                <a:ext cx="3267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n-US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56" name="תיבת טקסט 55">
                <a:extLst>
                  <a:ext uri="{FF2B5EF4-FFF2-40B4-BE49-F238E27FC236}">
                    <a16:creationId xmlns:a16="http://schemas.microsoft.com/office/drawing/2014/main" id="{76E77201-2DFC-9CFA-FAA4-5D472080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586" y="1866900"/>
                <a:ext cx="32670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3B208848-1F58-FE53-736C-F3FB2960C610}"/>
                  </a:ext>
                </a:extLst>
              </p:cNvPr>
              <p:cNvSpPr txBox="1"/>
              <p:nvPr/>
            </p:nvSpPr>
            <p:spPr>
              <a:xfrm>
                <a:off x="5715000" y="3846536"/>
                <a:ext cx="2220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L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en-IL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57" name="תיבת טקסט 56">
                <a:extLst>
                  <a:ext uri="{FF2B5EF4-FFF2-40B4-BE49-F238E27FC236}">
                    <a16:creationId xmlns:a16="http://schemas.microsoft.com/office/drawing/2014/main" id="{3B208848-1F58-FE53-736C-F3FB2960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846536"/>
                <a:ext cx="2220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תיבת טקסט 57">
                <a:extLst>
                  <a:ext uri="{FF2B5EF4-FFF2-40B4-BE49-F238E27FC236}">
                    <a16:creationId xmlns:a16="http://schemas.microsoft.com/office/drawing/2014/main" id="{B769FD30-7083-8FB0-CE97-BAC709C52215}"/>
                  </a:ext>
                </a:extLst>
              </p:cNvPr>
              <p:cNvSpPr txBox="1"/>
              <p:nvPr/>
            </p:nvSpPr>
            <p:spPr>
              <a:xfrm>
                <a:off x="2729231" y="1862072"/>
                <a:ext cx="3267075" cy="383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US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58" name="תיבת טקסט 57">
                <a:extLst>
                  <a:ext uri="{FF2B5EF4-FFF2-40B4-BE49-F238E27FC236}">
                    <a16:creationId xmlns:a16="http://schemas.microsoft.com/office/drawing/2014/main" id="{B769FD30-7083-8FB0-CE97-BAC709C52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231" y="1862072"/>
                <a:ext cx="3267075" cy="383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תמונה 59" descr="תמונה שמכילה פוטבול, כדורגל, אדם, ציוד ספורט&#10;&#10;התיאור נוצר באופן אוטומטי">
            <a:extLst>
              <a:ext uri="{FF2B5EF4-FFF2-40B4-BE49-F238E27FC236}">
                <a16:creationId xmlns:a16="http://schemas.microsoft.com/office/drawing/2014/main" id="{AFA43F80-DA65-D552-7003-F3F806190C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87340"/>
            <a:ext cx="3733800" cy="3733800"/>
          </a:xfrm>
          <a:prstGeom prst="rect">
            <a:avLst/>
          </a:prstGeom>
        </p:spPr>
      </p:pic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3C8FB15A-B194-3B6B-D4D2-46B70A09251D}"/>
              </a:ext>
            </a:extLst>
          </p:cNvPr>
          <p:cNvSpPr txBox="1"/>
          <p:nvPr/>
        </p:nvSpPr>
        <p:spPr>
          <a:xfrm>
            <a:off x="1515380" y="9723321"/>
            <a:ext cx="2427702" cy="373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prediction k=1</a:t>
            </a:r>
          </a:p>
        </p:txBody>
      </p:sp>
      <p:pic>
        <p:nvPicPr>
          <p:cNvPr id="64" name="תמונה 63" descr="תמונה שמכילה פוטבול, כדורגל, ספורט, אדם&#10;&#10;התיאור נוצר באופן אוטומטי">
            <a:extLst>
              <a:ext uri="{FF2B5EF4-FFF2-40B4-BE49-F238E27FC236}">
                <a16:creationId xmlns:a16="http://schemas.microsoft.com/office/drawing/2014/main" id="{C3A7AB61-96F4-A10C-CF95-6A68AEDFDD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88" y="5987221"/>
            <a:ext cx="3736829" cy="3736829"/>
          </a:xfrm>
          <a:prstGeom prst="rect">
            <a:avLst/>
          </a:prstGeom>
        </p:spPr>
      </p:pic>
      <p:pic>
        <p:nvPicPr>
          <p:cNvPr id="66" name="תמונה 65" descr="תמונה שמכילה פוטבול, כדורגל, אדם, ספורט&#10;&#10;התיאור נוצר באופן אוטומטי">
            <a:extLst>
              <a:ext uri="{FF2B5EF4-FFF2-40B4-BE49-F238E27FC236}">
                <a16:creationId xmlns:a16="http://schemas.microsoft.com/office/drawing/2014/main" id="{6E0BCF8A-6C91-EA76-76A1-DF781428C7F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094" y="5987340"/>
            <a:ext cx="3733800" cy="3733800"/>
          </a:xfrm>
          <a:prstGeom prst="rect">
            <a:avLst/>
          </a:prstGeom>
        </p:spPr>
      </p:pic>
      <p:pic>
        <p:nvPicPr>
          <p:cNvPr id="68" name="תמונה 67" descr="תמונה שמכילה פוטבול, כדורגל, אדם, ספורט&#10;&#10;התיאור נוצר באופן אוטומטי">
            <a:extLst>
              <a:ext uri="{FF2B5EF4-FFF2-40B4-BE49-F238E27FC236}">
                <a16:creationId xmlns:a16="http://schemas.microsoft.com/office/drawing/2014/main" id="{6F64A241-DC0C-B6CA-BD94-293A0195DF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0" y="5987340"/>
            <a:ext cx="3733799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8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6" grpId="0"/>
      <p:bldP spid="36" grpId="0"/>
      <p:bldP spid="54" grpId="0"/>
      <p:bldP spid="55" grpId="0"/>
      <p:bldP spid="56" grpId="0"/>
      <p:bldP spid="57" grpId="0"/>
      <p:bldP spid="58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21306" y="601662"/>
            <a:ext cx="9045387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Visual Results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474788"/>
            <a:ext cx="15295902" cy="917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  <a:spcBef>
                <a:spcPct val="0"/>
              </a:spcBef>
            </a:pPr>
            <a:r>
              <a:rPr lang="en-US" sz="2628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Comparative visual results demonstrated that Noisier2Noise, especially with the </a:t>
            </a:r>
            <a:r>
              <a:rPr lang="en-US" sz="2628" b="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overlap technique, provided superior denoising, with clearer and more detailed images</a:t>
            </a:r>
            <a:r>
              <a:rPr lang="en-US" sz="2628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47" name="תמונה 46" descr="תמונה שמכילה פוטבול, בחוץ, ספורט, כדורגל&#10;&#10;התיאור נוצר באופן אוטומטי">
            <a:extLst>
              <a:ext uri="{FF2B5EF4-FFF2-40B4-BE49-F238E27FC236}">
                <a16:creationId xmlns:a16="http://schemas.microsoft.com/office/drawing/2014/main" id="{37831427-5D9B-3E08-8560-1F1740610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90" y="3467601"/>
            <a:ext cx="8154219" cy="4082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תמונה 47">
            <a:extLst>
              <a:ext uri="{FF2B5EF4-FFF2-40B4-BE49-F238E27FC236}">
                <a16:creationId xmlns:a16="http://schemas.microsoft.com/office/drawing/2014/main" id="{E6A51D37-2CDE-F7CB-EBFB-61E24D599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18" y="3496660"/>
            <a:ext cx="8154220" cy="407522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מלבן 51">
            <a:extLst>
              <a:ext uri="{FF2B5EF4-FFF2-40B4-BE49-F238E27FC236}">
                <a16:creationId xmlns:a16="http://schemas.microsoft.com/office/drawing/2014/main" id="{C18D3CB6-D76F-3FD3-AE5A-EE7327709A25}"/>
              </a:ext>
            </a:extLst>
          </p:cNvPr>
          <p:cNvSpPr/>
          <p:nvPr/>
        </p:nvSpPr>
        <p:spPr>
          <a:xfrm>
            <a:off x="2667000" y="4991100"/>
            <a:ext cx="1141095" cy="1143000"/>
          </a:xfrm>
          <a:prstGeom prst="rect">
            <a:avLst/>
          </a:prstGeom>
          <a:noFill/>
          <a:ln w="53975"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62" name="מלבן 61">
            <a:extLst>
              <a:ext uri="{FF2B5EF4-FFF2-40B4-BE49-F238E27FC236}">
                <a16:creationId xmlns:a16="http://schemas.microsoft.com/office/drawing/2014/main" id="{3653575E-D226-BE83-AA56-56D6DF56FF75}"/>
              </a:ext>
            </a:extLst>
          </p:cNvPr>
          <p:cNvSpPr/>
          <p:nvPr/>
        </p:nvSpPr>
        <p:spPr>
          <a:xfrm>
            <a:off x="6705600" y="5004037"/>
            <a:ext cx="1141095" cy="1143000"/>
          </a:xfrm>
          <a:prstGeom prst="rect">
            <a:avLst/>
          </a:prstGeom>
          <a:noFill/>
          <a:ln w="53975">
            <a:solidFill>
              <a:srgbClr val="FF0000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3072" name="TextBox 14">
            <a:extLst>
              <a:ext uri="{FF2B5EF4-FFF2-40B4-BE49-F238E27FC236}">
                <a16:creationId xmlns:a16="http://schemas.microsoft.com/office/drawing/2014/main" id="{DD630CD1-9BFC-117F-47C0-6DF55ABA68C6}"/>
              </a:ext>
            </a:extLst>
          </p:cNvPr>
          <p:cNvSpPr txBox="1"/>
          <p:nvPr/>
        </p:nvSpPr>
        <p:spPr>
          <a:xfrm>
            <a:off x="6019800" y="7991931"/>
            <a:ext cx="2427702" cy="575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Mean k=30</a:t>
            </a:r>
          </a:p>
          <a:p>
            <a:pPr>
              <a:lnSpc>
                <a:spcPts val="2271"/>
              </a:lnSpc>
              <a:spcBef>
                <a:spcPct val="0"/>
              </a:spcBef>
            </a:pPr>
            <a:endParaRPr lang="en-US" b="1" dirty="0">
              <a:solidFill>
                <a:srgbClr val="02CD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075" name="תיבת טקסט 3074">
            <a:extLst>
              <a:ext uri="{FF2B5EF4-FFF2-40B4-BE49-F238E27FC236}">
                <a16:creationId xmlns:a16="http://schemas.microsoft.com/office/drawing/2014/main" id="{D43F9C86-BD69-2CC3-4638-DAE890B8D20D}"/>
              </a:ext>
            </a:extLst>
          </p:cNvPr>
          <p:cNvSpPr txBox="1"/>
          <p:nvPr/>
        </p:nvSpPr>
        <p:spPr>
          <a:xfrm>
            <a:off x="1577912" y="7991079"/>
            <a:ext cx="2427702" cy="373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prediction k=1</a:t>
            </a:r>
          </a:p>
        </p:txBody>
      </p:sp>
      <p:sp>
        <p:nvSpPr>
          <p:cNvPr id="3076" name="TextBox 14">
            <a:extLst>
              <a:ext uri="{FF2B5EF4-FFF2-40B4-BE49-F238E27FC236}">
                <a16:creationId xmlns:a16="http://schemas.microsoft.com/office/drawing/2014/main" id="{D9A4D637-0272-3162-D8B3-8BA1B3ECE1CE}"/>
              </a:ext>
            </a:extLst>
          </p:cNvPr>
          <p:cNvSpPr txBox="1"/>
          <p:nvPr/>
        </p:nvSpPr>
        <p:spPr>
          <a:xfrm>
            <a:off x="14434087" y="7996701"/>
            <a:ext cx="2647949" cy="575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Mean k=30 </a:t>
            </a:r>
            <a:r>
              <a:rPr lang="en-US" dirty="0"/>
              <a:t>75X75 pixels</a:t>
            </a:r>
            <a:endParaRPr lang="en-US" b="1" dirty="0">
              <a:solidFill>
                <a:srgbClr val="02CD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>
              <a:lnSpc>
                <a:spcPts val="2271"/>
              </a:lnSpc>
              <a:spcBef>
                <a:spcPct val="0"/>
              </a:spcBef>
            </a:pPr>
            <a:endParaRPr lang="en-US" b="1" dirty="0">
              <a:solidFill>
                <a:srgbClr val="02CD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077" name="תיבת טקסט 3076">
            <a:extLst>
              <a:ext uri="{FF2B5EF4-FFF2-40B4-BE49-F238E27FC236}">
                <a16:creationId xmlns:a16="http://schemas.microsoft.com/office/drawing/2014/main" id="{32897A79-8578-6E5D-5A76-F1C8364819C8}"/>
              </a:ext>
            </a:extLst>
          </p:cNvPr>
          <p:cNvSpPr txBox="1"/>
          <p:nvPr/>
        </p:nvSpPr>
        <p:spPr>
          <a:xfrm>
            <a:off x="9992199" y="7954260"/>
            <a:ext cx="3172873" cy="374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71"/>
              </a:lnSpc>
              <a:spcBef>
                <a:spcPct val="0"/>
              </a:spcBef>
            </a:pPr>
            <a:r>
              <a:rPr lang="en-US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prediction k=1 </a:t>
            </a:r>
            <a:r>
              <a:rPr lang="en-US" dirty="0"/>
              <a:t>75X75 pixels</a:t>
            </a:r>
            <a:endParaRPr lang="en-US" b="1" dirty="0">
              <a:solidFill>
                <a:srgbClr val="02CD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2" grpId="0" animBg="1"/>
      <p:bldP spid="3072" grpId="0"/>
      <p:bldP spid="3075" grpId="0"/>
      <p:bldP spid="3076" grpId="0"/>
      <p:bldP spid="30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971801" y="3442811"/>
            <a:ext cx="11660352" cy="6806089"/>
          </a:xfrm>
          <a:custGeom>
            <a:avLst/>
            <a:gdLst/>
            <a:ahLst/>
            <a:cxnLst/>
            <a:rect l="l" t="t" r="r" b="b"/>
            <a:pathLst>
              <a:path w="9951118" h="5970671">
                <a:moveTo>
                  <a:pt x="0" y="0"/>
                </a:moveTo>
                <a:lnTo>
                  <a:pt x="9951118" y="0"/>
                </a:lnTo>
                <a:lnTo>
                  <a:pt x="9951118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2" name="TextBox 12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21306" y="601662"/>
            <a:ext cx="9045387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Graphs: PSNR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1" y="1562100"/>
            <a:ext cx="9045387" cy="1797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u="sng" dirty="0"/>
              <a:t>PSNR</a:t>
            </a:r>
            <a:r>
              <a:rPr lang="en-US" sz="2000" b="1" dirty="0"/>
              <a:t> ( </a:t>
            </a:r>
            <a:r>
              <a:rPr lang="pl-PL" b="1" dirty="0"/>
              <a:t>Peak signal-to-noise ratio</a:t>
            </a:r>
            <a:r>
              <a:rPr lang="en-US" sz="2000" b="1" dirty="0"/>
              <a:t> )</a:t>
            </a:r>
            <a:r>
              <a:rPr lang="en-US" sz="2000" dirty="0"/>
              <a:t> A higher PSNR value suggests a lower level of error and noise, indicating better image quality. </a:t>
            </a:r>
            <a:r>
              <a:rPr lang="en-US" sz="2000" b="1" dirty="0"/>
              <a:t>High PSNR values are generally associated with images that preserve fine details closely</a:t>
            </a:r>
            <a:r>
              <a:rPr lang="en-US" sz="2000" dirty="0"/>
              <a:t> resembling the original.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000" dirty="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1104900"/>
            <a:ext cx="3120910" cy="367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0"/>
              </a:lnSpc>
              <a:spcBef>
                <a:spcPct val="0"/>
              </a:spcBef>
            </a:pPr>
            <a:r>
              <a:rPr lang="en-US" sz="2171" b="1" dirty="0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Performance Metrics</a:t>
            </a:r>
          </a:p>
        </p:txBody>
      </p:sp>
      <p:pic>
        <p:nvPicPr>
          <p:cNvPr id="18" name="תמונה 17" descr="תמונה שמכילה גופן, טקסט, לבן, קליגרפיה&#10;&#10;התיאור נוצר באופן אוטומטי">
            <a:extLst>
              <a:ext uri="{FF2B5EF4-FFF2-40B4-BE49-F238E27FC236}">
                <a16:creationId xmlns:a16="http://schemas.microsoft.com/office/drawing/2014/main" id="{5BC966DF-0F93-FFD7-B80F-92F10E8A5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0" y="601662"/>
            <a:ext cx="5105400" cy="837000"/>
          </a:xfrm>
          <a:prstGeom prst="rect">
            <a:avLst/>
          </a:prstGeom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F961A1B7-010F-5D91-6546-B8C401CEDC42}"/>
              </a:ext>
            </a:extLst>
          </p:cNvPr>
          <p:cNvSpPr txBox="1"/>
          <p:nvPr/>
        </p:nvSpPr>
        <p:spPr>
          <a:xfrm>
            <a:off x="12268200" y="1561792"/>
            <a:ext cx="4419600" cy="1618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* MAX </a:t>
            </a:r>
            <a:r>
              <a:rPr lang="en-IL" dirty="0"/>
              <a:t>is the maximum possible pixel value of the image (255 for 8-bit grayscale image)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* MSE is the mean squared error between the original and the processed image. </a:t>
            </a:r>
            <a:endParaRPr lang="en-US" sz="1861" dirty="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1212</Words>
  <Application>Microsoft Office PowerPoint</Application>
  <PresentationFormat>מותאם אישית</PresentationFormat>
  <Paragraphs>113</Paragraphs>
  <Slides>11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9" baseType="lpstr">
      <vt:lpstr>Arial</vt:lpstr>
      <vt:lpstr>Calibri</vt:lpstr>
      <vt:lpstr>Aptos</vt:lpstr>
      <vt:lpstr>Open Sans Bold</vt:lpstr>
      <vt:lpstr>Barlow Condensed Bold</vt:lpstr>
      <vt:lpstr>Cambria Math</vt:lpstr>
      <vt:lpstr>Open Sans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Noisier2Noise</dc:title>
  <dc:creator>Yaniv hajaj</dc:creator>
  <cp:lastModifiedBy>Yaniv Hajaj</cp:lastModifiedBy>
  <cp:revision>5</cp:revision>
  <dcterms:created xsi:type="dcterms:W3CDTF">2006-08-16T00:00:00Z</dcterms:created>
  <dcterms:modified xsi:type="dcterms:W3CDTF">2024-09-09T03:40:30Z</dcterms:modified>
  <dc:identifier>DAGPouLmwHo</dc:identifier>
</cp:coreProperties>
</file>