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4630400" cy="8229600"/>
  <p:notesSz cx="8229600" cy="14630400"/>
  <p:embeddedFontLst>
    <p:embeddedFont>
      <p:font typeface="Gelasio" panose="020B0604020202020204" charset="0"/>
      <p:regular r:id="rId8"/>
    </p:embeddedFont>
    <p:embeddedFont>
      <p:font typeface="Gelasio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76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nivgg/AutoImpre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97717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AutoImpress: Medical Report Summarization with LLMs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88" y="375189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Automating impression generation from radiology reports using fine-tuned medical language models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62801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D28CD-7194-D028-4D34-8CC08E184172}"/>
              </a:ext>
            </a:extLst>
          </p:cNvPr>
          <p:cNvSpPr txBox="1"/>
          <p:nvPr/>
        </p:nvSpPr>
        <p:spPr>
          <a:xfrm>
            <a:off x="6200076" y="5241822"/>
            <a:ext cx="7315200" cy="15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Team members: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Yaniv Grosberg , ID- 315638221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Netanel Ohev Shalom, ID-208686832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Aviel Shmuel, ID- 206647968</a:t>
            </a: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74782EEB-F006-9573-E161-5D0EFA0C1D9B}"/>
              </a:ext>
            </a:extLst>
          </p:cNvPr>
          <p:cNvSpPr/>
          <p:nvPr/>
        </p:nvSpPr>
        <p:spPr>
          <a:xfrm>
            <a:off x="6200076" y="7252428"/>
            <a:ext cx="7063862" cy="516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GitHub Repository: </a:t>
            </a: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4"/>
              </a:rPr>
              <a:t>https://github.com/Yanivgg/AutoImpress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40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Project Overview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62958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1989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48019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Radiologists write structured descriptions + final "Impression"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43281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659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15004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Requires medical reasoning and domain expertise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79369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0205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51092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 with fine-tuned medical LLMs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154579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3813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871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 workload, support junior clinicians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59" y="893217"/>
            <a:ext cx="61199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&amp; Task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270644" y="29552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u="sng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NLP Task</a:t>
            </a:r>
            <a:endParaRPr lang="en-US" sz="2000" u="sng" dirty="0"/>
          </a:p>
        </p:txBody>
      </p:sp>
      <p:sp>
        <p:nvSpPr>
          <p:cNvPr id="4" name="Text 2"/>
          <p:cNvSpPr/>
          <p:nvPr/>
        </p:nvSpPr>
        <p:spPr>
          <a:xfrm>
            <a:off x="1270644" y="353893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Text-to-text generation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270644" y="410590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Abstractive summarization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6375448" y="29457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u="sng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Input</a:t>
            </a:r>
            <a:endParaRPr lang="en-US" sz="2000" u="sng" dirty="0"/>
          </a:p>
        </p:txBody>
      </p:sp>
      <p:sp>
        <p:nvSpPr>
          <p:cNvPr id="7" name="Text 5"/>
          <p:cNvSpPr/>
          <p:nvPr/>
        </p:nvSpPr>
        <p:spPr>
          <a:xfrm>
            <a:off x="6375448" y="353893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Findings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375448" y="398112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Indication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6375448" y="442332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375448" y="48655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MeSH terms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0914587" y="29401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u="sng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Dataset</a:t>
            </a:r>
            <a:endParaRPr lang="en-US" sz="2000" u="sng" dirty="0"/>
          </a:p>
        </p:txBody>
      </p:sp>
      <p:sp>
        <p:nvSpPr>
          <p:cNvPr id="12" name="Text 10"/>
          <p:cNvSpPr/>
          <p:nvPr/>
        </p:nvSpPr>
        <p:spPr>
          <a:xfrm>
            <a:off x="10914587" y="353893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IU-XRay Dataset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0914587" y="410590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3,851 chest X-ray reports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0914587" y="467288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Open-access</a:t>
            </a:r>
            <a:endParaRPr lang="en-US" sz="200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1690BC3C-182C-77E4-2259-FF1328D10680}"/>
              </a:ext>
            </a:extLst>
          </p:cNvPr>
          <p:cNvSpPr/>
          <p:nvPr/>
        </p:nvSpPr>
        <p:spPr>
          <a:xfrm flipH="1">
            <a:off x="1540278" y="6304331"/>
            <a:ext cx="11219358" cy="1377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850"/>
              </a:lnSpc>
              <a:buSzPct val="100000"/>
            </a:pPr>
            <a:r>
              <a:rPr lang="en-GB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Automatically generate the impression section of a radiology report based on the findings, </a:t>
            </a:r>
            <a:endParaRPr lang="he-IL" sz="20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algn="ctr">
              <a:lnSpc>
                <a:spcPts val="2850"/>
              </a:lnSpc>
              <a:buSzPct val="100000"/>
            </a:pPr>
            <a:r>
              <a:rPr lang="en-GB" sz="20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indication, comparison, and other structured fields.</a:t>
            </a: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A535E3C7-BF34-ACA8-7BBB-260B0DB937A6}"/>
              </a:ext>
            </a:extLst>
          </p:cNvPr>
          <p:cNvSpPr/>
          <p:nvPr/>
        </p:nvSpPr>
        <p:spPr>
          <a:xfrm>
            <a:off x="6375448" y="58439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u="sng" dirty="0">
                <a:solidFill>
                  <a:srgbClr val="484237"/>
                </a:solidFill>
                <a:latin typeface="Gelasio Semi Bold" pitchFamily="34" charset="0"/>
                <a:cs typeface="Gelasio Semi Bold" pitchFamily="34" charset="-120"/>
              </a:rPr>
              <a:t>Goal</a:t>
            </a:r>
            <a:endParaRPr lang="en-US" sz="2000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090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 Examples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857970"/>
            <a:ext cx="3664863" cy="3030736"/>
          </a:xfrm>
          <a:prstGeom prst="roundRect">
            <a:avLst>
              <a:gd name="adj" fmla="val 1123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 #1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57520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Input: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"Lungs clear. No effusion."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343709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Indication: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"Chest pain"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393608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Output: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"No acute cardiopulmonary abnormality."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1857970"/>
            <a:ext cx="3664863" cy="3030736"/>
          </a:xfrm>
          <a:prstGeom prst="roundRect">
            <a:avLst>
              <a:gd name="adj" fmla="val 1123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912281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Example #2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4912281" y="2575203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Input: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"Right lower lobe opacity with air bronchogram."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3437096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Output: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"Findings consistent with right lower lobe pneumonia."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115520"/>
            <a:ext cx="7556421" cy="2304931"/>
          </a:xfrm>
          <a:prstGeom prst="roundRect">
            <a:avLst>
              <a:gd name="adj" fmla="val 1476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Patterns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Condenses detailed findings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0604" y="633174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Adds clinical interpretation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020604" y="683073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Uses domain-specific phrasing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6B116B0-DA9A-9A2D-2B35-4F1E979F3E14}"/>
              </a:ext>
            </a:extLst>
          </p:cNvPr>
          <p:cNvSpPr/>
          <p:nvPr/>
        </p:nvSpPr>
        <p:spPr>
          <a:xfrm>
            <a:off x="551986" y="414888"/>
            <a:ext cx="4692609" cy="713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Evaluation Plan</a:t>
            </a:r>
            <a:endParaRPr lang="en-US" sz="44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2BDCA-991E-6C3A-7D7D-01E35D4FB889}"/>
              </a:ext>
            </a:extLst>
          </p:cNvPr>
          <p:cNvSpPr txBox="1"/>
          <p:nvPr/>
        </p:nvSpPr>
        <p:spPr>
          <a:xfrm>
            <a:off x="452213" y="1245884"/>
            <a:ext cx="6119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LLM-based Clinical Evaluation</a:t>
            </a:r>
            <a:b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language model will assess whether the generated impression is clinically equivalent to the original.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BERTScore</a:t>
            </a:r>
            <a:b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semantic similarity between the generated and reference impressions using contextual embeddings.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CC902B47-38D6-0A78-1FD8-1A149CF89274}"/>
              </a:ext>
            </a:extLst>
          </p:cNvPr>
          <p:cNvSpPr/>
          <p:nvPr/>
        </p:nvSpPr>
        <p:spPr>
          <a:xfrm>
            <a:off x="551986" y="3757961"/>
            <a:ext cx="4796688" cy="713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Baseline Models</a:t>
            </a:r>
            <a:endParaRPr lang="en-US" sz="4450"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782599E-27A9-5966-6042-475BADD1F8D7}"/>
              </a:ext>
            </a:extLst>
          </p:cNvPr>
          <p:cNvSpPr txBox="1"/>
          <p:nvPr/>
        </p:nvSpPr>
        <p:spPr>
          <a:xfrm>
            <a:off x="452213" y="4693253"/>
            <a:ext cx="73759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Pretrained Language Model with Few-shot Prompting</a:t>
            </a:r>
            <a:b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general-purpose LLM (e.g., T5) used without fine-tuning, guided by a small number of in-context examples.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Template-based Generation</a:t>
            </a:r>
            <a:b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Impression generated using predefined rules or patterns based on common radiology phrasing.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Fine-tuned Language Model (Ours)</a:t>
            </a:r>
            <a:b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</a:b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domain-adapted LLM trained to generate impressions from structured inputs.</a:t>
            </a:r>
          </a:p>
        </p:txBody>
      </p:sp>
      <p:pic>
        <p:nvPicPr>
          <p:cNvPr id="7" name="Picture 6" descr="A diagram of a clinical impression&#10;&#10;AI-generated content may be incorrect.">
            <a:extLst>
              <a:ext uri="{FF2B5EF4-FFF2-40B4-BE49-F238E27FC236}">
                <a16:creationId xmlns:a16="http://schemas.microsoft.com/office/drawing/2014/main" id="{9A89FB05-978D-E022-17A5-0B08D15E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716" y="1858908"/>
            <a:ext cx="6431472" cy="46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300</Words>
  <Application>Microsoft Office PowerPoint</Application>
  <PresentationFormat>Custom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Gelasio Semi Bold</vt:lpstr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Yaniv Grosberg</cp:lastModifiedBy>
  <cp:revision>8</cp:revision>
  <dcterms:created xsi:type="dcterms:W3CDTF">2025-04-10T15:31:49Z</dcterms:created>
  <dcterms:modified xsi:type="dcterms:W3CDTF">2025-04-17T17:19:41Z</dcterms:modified>
</cp:coreProperties>
</file>