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45BA"/>
    <a:srgbClr val="FF99FF"/>
    <a:srgbClr val="D60093"/>
    <a:srgbClr val="FF9999"/>
    <a:srgbClr val="FFCCCC"/>
    <a:srgbClr val="E6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82F4-D4FE-4375-99BA-A6258EAE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1845-C856-4351-B01A-512E362A0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6DC1-0D1B-4278-B647-BBBDED64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174C-58B6-4D3E-9A04-731271B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7087-7872-4B38-94E2-6D4964DE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55BC-B67C-4BE4-992E-8A015FA7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EA73B-D0E2-4B8A-8CAA-123BBF17D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71BC-3BB5-49CC-901B-5167E48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C5F2-F496-4BB3-9351-4A700754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660C-AB4D-4E2F-8F76-3CFF554E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6640-460B-48FF-8C26-75654BB89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1F023-B63D-4C5F-8575-125C55D0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902E-A365-446F-8B01-69D4634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4FB2-1CC7-4078-A38E-ADBDCB48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39C5-B270-4AE8-B8BB-3F24D4F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7D25-1B27-410B-BE5B-D48CCCB7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AE2A-FFC3-4445-B171-28EF324F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00FF-4034-444F-A999-73EDC1FE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9699-3FAB-41FE-A63E-9A953E22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A61B-2B2E-4ADA-8A20-A7F4BE4B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E43B-5423-4D1A-80AE-B0504EDB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68C7-E604-42FF-BF54-9B2DEA1B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838D-7C05-47D8-B41C-EC2CFF1F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FD76F-4B6B-496A-A1FF-C391D6E7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A64D-99EE-4913-91EA-E7C128F9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4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E1BF-9AE8-466B-97EA-FD0B0DE2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1E08-DE4B-4858-8018-2A3F1632F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D715-87FF-4BD9-BF78-C2426F71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89BA1-97AA-4BED-A241-E6A1583C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689E5-949F-4EE2-953D-A2F616FE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DEA23-17DA-4EC4-BF75-182435D1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B28F-6CE3-48AF-8608-B673F4A4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95CD-9603-407E-9074-D31FB21A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5EDC-B3A7-4AFC-B034-CB34D103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C6149-868F-4C03-9EC7-ADA179449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7CA05-392C-46A5-BD3C-916C90F32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A19DB-7773-4FC7-9DE2-DC1AF565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7491B-B72D-406C-8211-3C64BDA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DC626-4199-4073-B087-D674C5D9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7F49-3BE2-4729-B388-B7C02816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B891E-B352-4918-84F8-AB7794A4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30A6-CD4F-4459-8DB0-A0CF5B7B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87B62-3568-478A-A209-6AB80848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5EBE0-6959-44E2-85A5-0ABC249D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BCFE9-5A14-4219-8A7E-DB90D31A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5B438-DED7-437F-BD2B-C96ED148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8652-8ED6-4899-A47E-884D5A6D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81EA-0C58-45FA-9E3E-369F0DAB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BDDBF-2FAA-4F7E-9713-B3751AFC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BBC1-9394-48FA-8E6F-2C65EB2B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D082C-2DD6-4893-B9B9-1EC7BFD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A2B6-FA40-465C-A3B1-F1D97FA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7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7A13-3334-4E56-A324-DF8935B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78167-AA17-4304-93A3-10FB43553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FEEF-CB56-40B8-B29C-DC4779383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78A2F-AAE5-4DE2-8C95-6E3A956D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CE578-B935-4D04-8AA2-DD8D3416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6B20-98BC-49A4-9841-DD88079D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3BA7-150F-4FDB-9255-D76EC8C8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E19E-9F64-4D55-A810-3D37BE11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D083-DFA4-4D4F-9CE2-B52B2B584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D11F-0517-4B6D-981A-4C02D0475584}" type="datetimeFigureOut">
              <a:rPr lang="en-US" smtClean="0"/>
              <a:t>20-02-2022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9C5B-C3F1-48F9-B697-A00A29824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4AF8-7775-4E44-B095-A884E5A9C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51BB-B248-4FA3-95F6-A0320C8B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091BD-4527-4424-9334-9ECFB65DA7A4}"/>
              </a:ext>
            </a:extLst>
          </p:cNvPr>
          <p:cNvSpPr/>
          <p:nvPr/>
        </p:nvSpPr>
        <p:spPr>
          <a:xfrm>
            <a:off x="0" y="2263140"/>
            <a:ext cx="12192000" cy="2331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0" dirty="0">
                <a:solidFill>
                  <a:srgbClr val="212338"/>
                </a:solidFill>
                <a:effectLst/>
                <a:latin typeface="Proxima"/>
              </a:rPr>
              <a:t> Asynchronous 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305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C1BD-2347-47E7-84EA-AC271E1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84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Replacing Callbacks with Promises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027C8-C394-4767-B775-7A9CF24C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816014"/>
            <a:ext cx="7487695" cy="60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5-F12E-4CFA-9491-0E49C3C9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7340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Async 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50C78-2320-401E-9B70-7F9C5DC5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325643"/>
            <a:ext cx="5572903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6E92D-07B1-4820-B51E-B7165F23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768852"/>
            <a:ext cx="7411484" cy="3038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D742F2-D7F3-4127-8C2F-04F9E1651757}"/>
              </a:ext>
            </a:extLst>
          </p:cNvPr>
          <p:cNvSpPr txBox="1"/>
          <p:nvPr/>
        </p:nvSpPr>
        <p:spPr>
          <a:xfrm>
            <a:off x="7852245" y="3244334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Async await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E53DF-7EFE-4E0B-A5B8-E1DCA44AB109}"/>
              </a:ext>
            </a:extLst>
          </p:cNvPr>
          <p:cNvSpPr txBox="1"/>
          <p:nvPr/>
        </p:nvSpPr>
        <p:spPr>
          <a:xfrm>
            <a:off x="1316181" y="2235197"/>
            <a:ext cx="17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Promise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C74F78-820B-4488-831B-AF6D0079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756" y="1325643"/>
            <a:ext cx="5668166" cy="19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6E69-E892-4735-98FA-A1A86037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ASYNC VS SYNC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E07CC-581A-45C7-93A2-D8FFB2C2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6" y="2436066"/>
            <a:ext cx="6220693" cy="242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20820-E9ED-4900-AF97-2B77368E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20" y="2436066"/>
            <a:ext cx="4153480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609A77-B704-48CF-8399-3F5AA6205E6D}"/>
              </a:ext>
            </a:extLst>
          </p:cNvPr>
          <p:cNvSpPr txBox="1"/>
          <p:nvPr/>
        </p:nvSpPr>
        <p:spPr>
          <a:xfrm>
            <a:off x="2087419" y="4973843"/>
            <a:ext cx="95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76A9A-2AC5-4AC9-BC31-FF5F0D98C24C}"/>
              </a:ext>
            </a:extLst>
          </p:cNvPr>
          <p:cNvSpPr txBox="1"/>
          <p:nvPr/>
        </p:nvSpPr>
        <p:spPr>
          <a:xfrm>
            <a:off x="8599055" y="4188751"/>
            <a:ext cx="921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213308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9616-4ECC-47EB-8A6B-32CDE581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83"/>
            <a:ext cx="10515600" cy="7617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to use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C8279-7897-4952-A4AB-6E51B4D9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6" y="1909921"/>
            <a:ext cx="4754421" cy="294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9271A-38E1-4C17-BF79-15E0F867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6" y="5454505"/>
            <a:ext cx="3620005" cy="1038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0C951-B004-4809-A41A-A1479A3A2926}"/>
              </a:ext>
            </a:extLst>
          </p:cNvPr>
          <p:cNvSpPr txBox="1"/>
          <p:nvPr/>
        </p:nvSpPr>
        <p:spPr>
          <a:xfrm>
            <a:off x="370764" y="508517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19B88-E10E-4DD6-A9EE-780804545F15}"/>
              </a:ext>
            </a:extLst>
          </p:cNvPr>
          <p:cNvSpPr txBox="1"/>
          <p:nvPr/>
        </p:nvSpPr>
        <p:spPr>
          <a:xfrm>
            <a:off x="5938982" y="2115127"/>
            <a:ext cx="3753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is three ways to work with ASYNC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1) Callbacks</a:t>
            </a:r>
          </a:p>
          <a:p>
            <a:r>
              <a:rPr lang="en-US" dirty="0">
                <a:solidFill>
                  <a:schemeClr val="bg1"/>
                </a:solidFill>
              </a:rPr>
              <a:t>2) Promises</a:t>
            </a:r>
          </a:p>
          <a:p>
            <a:r>
              <a:rPr lang="en-US" dirty="0">
                <a:solidFill>
                  <a:schemeClr val="bg1"/>
                </a:solidFill>
              </a:rPr>
              <a:t>3) Async/await</a:t>
            </a:r>
          </a:p>
        </p:txBody>
      </p:sp>
    </p:spTree>
    <p:extLst>
      <p:ext uri="{BB962C8B-B14F-4D97-AF65-F5344CB8AC3E}">
        <p14:creationId xmlns:p14="http://schemas.microsoft.com/office/powerpoint/2010/main" val="23912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F63-1985-4164-BEBC-AB62983F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7524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1705F-E114-4264-A30D-272D20C103DD}"/>
              </a:ext>
            </a:extLst>
          </p:cNvPr>
          <p:cNvSpPr txBox="1"/>
          <p:nvPr/>
        </p:nvSpPr>
        <p:spPr>
          <a:xfrm>
            <a:off x="581891" y="1330037"/>
            <a:ext cx="867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function that we are going to call when the result, of an asynchronous operation is ready.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A4257-8C0F-49F7-ACEB-3FA740B8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9" y="1791732"/>
            <a:ext cx="6155095" cy="3860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76C73-2105-4671-9400-20759CCA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03" y="4642864"/>
            <a:ext cx="338184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2AF2-763E-42B0-BA84-F339242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74323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1F6B-9AED-4507-8A64-B37C919D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students name implement method that using setTiemout and return array of students</a:t>
            </a:r>
          </a:p>
          <a:p>
            <a:r>
              <a:rPr lang="en-US" dirty="0">
                <a:solidFill>
                  <a:schemeClr val="bg1"/>
                </a:solidFill>
              </a:rPr>
              <a:t>Call this method and log all the student into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0601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5CC2-9D2D-43CD-B47A-B1C45D5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E3CC3-8F0A-4183-837D-871E1CF1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738076"/>
            <a:ext cx="832601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449-36EA-4D9E-AD87-E000A5C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70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Callback Hell ~ Christmas tree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6A68-C271-4141-ACDD-F3632018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Nested structure in callbacks</a:t>
            </a:r>
          </a:p>
          <a:p>
            <a:r>
              <a:rPr lang="en-US" dirty="0">
                <a:solidFill>
                  <a:schemeClr val="bg1"/>
                </a:solidFill>
              </a:rPr>
              <a:t>As u can see when we have a lot o callbacks it become hell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69770-7E98-49DB-851E-DFC98479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90" y="1339273"/>
            <a:ext cx="6652309" cy="53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2EDB-2BA2-4079-BCAA-68045925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5862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D6211-9F28-4655-B065-D6357D1EB7C4}"/>
              </a:ext>
            </a:extLst>
          </p:cNvPr>
          <p:cNvSpPr txBox="1"/>
          <p:nvPr/>
        </p:nvSpPr>
        <p:spPr>
          <a:xfrm>
            <a:off x="166255" y="1274618"/>
            <a:ext cx="7564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Promise definition: Holds the eventual result of an asynchronous operation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Promise have two results Fulfilled (success) and Rejected (failed)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56FA8-2B2E-49E2-AAD9-B9148284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048757"/>
            <a:ext cx="982164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5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FF14-5F48-4C36-909D-84517252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27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B571E-A31C-4DB6-8F44-F5E5D2E0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3" y="1203279"/>
            <a:ext cx="6207224" cy="2214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79799-F326-416F-9860-C52FF8AC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21" y="1203279"/>
            <a:ext cx="5668166" cy="2978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F050D-8B04-455D-A422-AB65D12F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3" y="3604649"/>
            <a:ext cx="5553850" cy="32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</vt:lpstr>
      <vt:lpstr>Office Theme</vt:lpstr>
      <vt:lpstr>PowerPoint Presentation</vt:lpstr>
      <vt:lpstr>ASYNC VS SYNC</vt:lpstr>
      <vt:lpstr>How to use ASYNC</vt:lpstr>
      <vt:lpstr>Callbacks</vt:lpstr>
      <vt:lpstr>Question</vt:lpstr>
      <vt:lpstr>Answer</vt:lpstr>
      <vt:lpstr>Callback Hell ~ Christmas tree problem</vt:lpstr>
      <vt:lpstr>Promise</vt:lpstr>
      <vt:lpstr>Promise</vt:lpstr>
      <vt:lpstr>Replacing Callbacks with Promises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Elias Shajrawi</cp:lastModifiedBy>
  <cp:revision>17</cp:revision>
  <dcterms:created xsi:type="dcterms:W3CDTF">2022-02-20T12:38:11Z</dcterms:created>
  <dcterms:modified xsi:type="dcterms:W3CDTF">2022-02-20T17:18:28Z</dcterms:modified>
</cp:coreProperties>
</file>