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99FFCC"/>
    <a:srgbClr val="FF66CC"/>
    <a:srgbClr val="6699FF"/>
    <a:srgbClr val="EB7853"/>
    <a:srgbClr val="FF9900"/>
    <a:srgbClr val="FFCC00"/>
    <a:srgbClr val="00FF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7E3B-B3D9-4DF4-866A-E2C534515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D44A2-7A0E-43A1-89C2-D98B1E8CC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3037-E7CB-41D9-B389-80FC226D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5A321-9D64-48B3-91EA-30EE779C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7F15-7F32-4CC8-9100-E0E8050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B529-D984-4A24-A67E-FFDBCB48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08D0-C6EA-4C7C-AA6F-35B08E533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8912-C3E0-4231-B60E-50016C50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3214-A37F-40DA-8EDF-EFD09A8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17E3-DBE4-46E5-97DC-D0ADFD41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385D9-E6D4-470C-BD26-5D3F93550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E6219-16E0-472B-BE7C-21200974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5A2A-2E8B-43A0-8BCF-42FF06B7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7B14-DFE4-4350-840B-AC397247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A905-67AF-4BEF-A533-293F6000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1EBF-8F12-40B0-A8B2-960E1778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0174-DEE7-4564-AA2C-2FAF93A1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2B13-F0FF-4EBF-94EE-B431BC75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1F6D-CFC7-406E-A62F-4F3CBBB8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340B-D79A-4F66-B9C4-410420A6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7A6-7B0C-4887-9877-2189BC18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5A49-5F6A-49D9-A915-32757B8E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D559-9201-434C-9D94-60406361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79AF-6D3B-4F7B-A6EA-ADEB28F6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1EAF-78E6-46A2-BE5D-6F316AB7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A066-C775-4017-86E4-80C9CA1D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443C-E250-4734-9590-169AC0294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F7F3-367D-4F93-914F-2836BEDA9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462C-B34F-4F4D-AC3A-278DE3A7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C81CF-7AB2-4EAD-8116-8BE18172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3F38A-0427-43CF-A9DA-2250CAC7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520C-4D30-49E0-8C3A-E9EEA0ED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91BCC-CA3B-404C-AD6E-C6C4DF09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B636F-1B29-4E22-8738-DB48748C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0DA8D-4644-4122-A0E4-1C34FF8BE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D3C4E-D14B-450D-ACC5-8A0F1BF98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D7028-875B-4028-9AD7-9FB17F74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D5BDB-B13E-4931-97D2-16A49D59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F716F-096A-4C18-94F0-04094C3C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79FB-B981-4148-AF6D-E6D35577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659AE-8DD9-4B75-B9C0-1F695D45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95FA6-5BCB-4AA1-8C9E-2B2E4A79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A89B1-5677-47A5-9D41-D7E0D7D8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571C8-8191-43B8-831E-FBEF5000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2636-E2A9-4A74-A97B-74D7EE2C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CD6B8-EDEC-44A3-846B-1913674B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955F-F5E8-402F-86A7-72BABCE3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F5FC-3212-44A2-86E2-E057712E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66024-494E-41DD-B3AE-FA3B13F86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CC76-99F8-4C48-94CB-FB75D736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B50A7-FF1E-4735-AE59-C37EA788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9CD2-781A-4B29-BDB1-B2E0EF22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8B71-8F37-4935-82B3-559C79CD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80062-F4CD-4EF0-BCC9-B440C6E3F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335EF-463B-4A74-BC60-CAF71CE8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62FB-3D2B-4AE7-878C-B15628BB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4F118-ECCB-47EA-97EC-FEF073ED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E978-F0DD-4B44-99AB-4221BAD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7E190-B84B-4F36-A24D-F50B62DE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408CE-F44C-45BD-A2AD-3CE5A0BE0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7948-E0A8-48B4-B564-5859F4B8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8CD8-699C-4CE6-9EF6-8B0296E53D2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072D-93F5-4BE2-A895-CF70ECDF4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EBE5-2BB4-4F90-8E48-325FCE4BF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7DDA-68F3-4DFB-9922-0D601757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0DDCE3-A311-452B-8309-748015240487}"/>
              </a:ext>
            </a:extLst>
          </p:cNvPr>
          <p:cNvSpPr/>
          <p:nvPr/>
        </p:nvSpPr>
        <p:spPr>
          <a:xfrm>
            <a:off x="0" y="2231136"/>
            <a:ext cx="12192000" cy="23957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B53FB-3639-4752-A90D-EB28B279F8F7}"/>
              </a:ext>
            </a:extLst>
          </p:cNvPr>
          <p:cNvSpPr txBox="1"/>
          <p:nvPr/>
        </p:nvSpPr>
        <p:spPr>
          <a:xfrm>
            <a:off x="3045691" y="4963992"/>
            <a:ext cx="610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MongoDB icon is a leaf?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Our founders believe that coding should be natural, and so should using a database. They want the experience of using MongoDB to be simple and natural.</a:t>
            </a:r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A33B011C-636D-4FD1-BB62-B5DBD6FF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16" y="2540288"/>
            <a:ext cx="1592695" cy="1592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11C3F-ACE7-4750-B248-EED0A239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5" y="4877363"/>
            <a:ext cx="1634086" cy="1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91F2-0AB6-416F-AA5D-EAD2D81E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53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Querying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8C266-0EDC-48F8-9E7E-ED553ACE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" y="4360094"/>
            <a:ext cx="5544324" cy="166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D1888-2AF4-4574-9817-F4A5DBA9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9" y="1411353"/>
            <a:ext cx="5544325" cy="2828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68974-CB2A-40A3-ACA1-C5A54BCB6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305" y="1411353"/>
            <a:ext cx="5792008" cy="461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4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FBE4-0257-4480-AF51-7B1741C6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63"/>
            <a:ext cx="10515600" cy="5954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Querying Documents – with filter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440E7-F1A7-4FAA-BA4A-A727D144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7" y="1447800"/>
            <a:ext cx="9202434" cy="1342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77BDB-BD40-4E89-912A-13A70BD0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3107382"/>
            <a:ext cx="9202434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9A1D6-C462-4DB3-BC0E-74BCF21E7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87" y="4529782"/>
            <a:ext cx="920243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6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19B8-2016-46CF-A09A-83539EE7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62"/>
            <a:ext cx="10515600" cy="369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 Query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43B20-E43C-4DC7-8B10-1F0980A6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905" y="1337439"/>
            <a:ext cx="5228095" cy="261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5243B-3FA1-4D07-B47A-EABFB149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440"/>
            <a:ext cx="6728235" cy="1454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E186C-579E-4A22-B4EE-2BEC1BBA9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9675"/>
            <a:ext cx="6728235" cy="1454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CBEBA-7CC0-46D3-8105-B5F834E34AF4}"/>
              </a:ext>
            </a:extLst>
          </p:cNvPr>
          <p:cNvSpPr txBox="1"/>
          <p:nvPr/>
        </p:nvSpPr>
        <p:spPr>
          <a:xfrm>
            <a:off x="387927" y="918132"/>
            <a:ext cx="28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Greater then or equal to 10$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3A54E-4923-47AD-950F-C926EFE3DC73}"/>
              </a:ext>
            </a:extLst>
          </p:cNvPr>
          <p:cNvSpPr txBox="1"/>
          <p:nvPr/>
        </p:nvSpPr>
        <p:spPr>
          <a:xfrm>
            <a:off x="387927" y="2898252"/>
            <a:ext cx="34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Greater than 10$ and less then 20$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59641-BEF2-44C6-9E19-8BD918EAE53D}"/>
              </a:ext>
            </a:extLst>
          </p:cNvPr>
          <p:cNvSpPr txBox="1"/>
          <p:nvPr/>
        </p:nvSpPr>
        <p:spPr>
          <a:xfrm>
            <a:off x="7213600" y="968107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F59EF1-283D-4DB4-84A7-BBBC0A703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21910"/>
            <a:ext cx="6728235" cy="1636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F93820-6ED2-4B04-A49A-F0DAB4766919}"/>
              </a:ext>
            </a:extLst>
          </p:cNvPr>
          <p:cNvSpPr txBox="1"/>
          <p:nvPr/>
        </p:nvSpPr>
        <p:spPr>
          <a:xfrm>
            <a:off x="387927" y="4852577"/>
            <a:ext cx="335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Courses price is 10$ or 50$ or 60$</a:t>
            </a:r>
          </a:p>
        </p:txBody>
      </p:sp>
    </p:spTree>
    <p:extLst>
      <p:ext uri="{BB962C8B-B14F-4D97-AF65-F5344CB8AC3E}">
        <p14:creationId xmlns:p14="http://schemas.microsoft.com/office/powerpoint/2010/main" val="237045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7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26-3B2A-4CB1-9E66-F3F99E69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35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Logical Query Operators (or ,and)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6594A-D3B0-429A-898D-0412DF93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432"/>
            <a:ext cx="7668695" cy="2124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D0D2F-D092-471D-8E66-DE2B977F2822}"/>
              </a:ext>
            </a:extLst>
          </p:cNvPr>
          <p:cNvSpPr txBox="1"/>
          <p:nvPr/>
        </p:nvSpPr>
        <p:spPr>
          <a:xfrm>
            <a:off x="120072" y="1240100"/>
            <a:ext cx="547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courses that author is Elias or isPublish equal to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A22B5-DFFB-4ABA-8ED6-69CF9A6B6D6C}"/>
              </a:ext>
            </a:extLst>
          </p:cNvPr>
          <p:cNvSpPr txBox="1"/>
          <p:nvPr/>
        </p:nvSpPr>
        <p:spPr>
          <a:xfrm>
            <a:off x="286327" y="3990109"/>
            <a:ext cx="24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operator the same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1AFAD-4FD1-4DA2-8E9A-FC821DCE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7839"/>
            <a:ext cx="791638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EAA3-FDA1-4A82-9E09-860A7B7E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2"/>
            <a:ext cx="10515600" cy="6693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5B686-0597-4FA3-AFCB-377D4A3B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839"/>
            <a:ext cx="5639587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810F5-092D-4E2C-BF2C-A41FEB9A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8694"/>
            <a:ext cx="119079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4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9EF5-D4FA-425F-ABC4-7DD212BB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85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319ED-BFB5-4C44-AF41-3C8B057F665A}"/>
              </a:ext>
            </a:extLst>
          </p:cNvPr>
          <p:cNvSpPr txBox="1"/>
          <p:nvPr/>
        </p:nvSpPr>
        <p:spPr>
          <a:xfrm>
            <a:off x="147782" y="1579419"/>
            <a:ext cx="563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use the </a:t>
            </a:r>
            <a:r>
              <a:rPr lang="en-US" dirty="0">
                <a:solidFill>
                  <a:srgbClr val="0070C0"/>
                </a:solidFill>
              </a:rPr>
              <a:t>skip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method in order to implement pagination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B966F-63B6-4E2D-B16E-27FAC152227E}"/>
              </a:ext>
            </a:extLst>
          </p:cNvPr>
          <p:cNvSpPr txBox="1"/>
          <p:nvPr/>
        </p:nvSpPr>
        <p:spPr>
          <a:xfrm>
            <a:off x="7148945" y="1487086"/>
            <a:ext cx="5181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the real-world example when u implement an API </a:t>
            </a:r>
          </a:p>
          <a:p>
            <a:r>
              <a:rPr lang="en-US" dirty="0">
                <a:solidFill>
                  <a:schemeClr val="bg1"/>
                </a:solidFill>
              </a:rPr>
              <a:t>Using express u going to have URL like that:</a:t>
            </a:r>
          </a:p>
          <a:p>
            <a:r>
              <a:rPr lang="en-US" dirty="0">
                <a:solidFill>
                  <a:srgbClr val="0070C0"/>
                </a:solidFill>
              </a:rPr>
              <a:t>/api/courses?pageNumber=2&amp;pageSize=10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186AE-3C0C-48DA-908C-EA0F927F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80465"/>
            <a:ext cx="999374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0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D53-5B7E-4999-963C-4014DC21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80"/>
            <a:ext cx="10515600" cy="5954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Updating a Document- Query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E940E-9FAA-4ED7-9B29-EF5E1A9370F1}"/>
              </a:ext>
            </a:extLst>
          </p:cNvPr>
          <p:cNvSpPr txBox="1"/>
          <p:nvPr/>
        </p:nvSpPr>
        <p:spPr>
          <a:xfrm>
            <a:off x="960582" y="1533236"/>
            <a:ext cx="8667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two ways to update document in Mongo dB</a:t>
            </a:r>
          </a:p>
          <a:p>
            <a:r>
              <a:rPr lang="en-US" dirty="0">
                <a:solidFill>
                  <a:schemeClr val="bg1"/>
                </a:solidFill>
              </a:rPr>
              <a:t>1) Query first</a:t>
            </a:r>
          </a:p>
          <a:p>
            <a:r>
              <a:rPr lang="en-US" dirty="0">
                <a:solidFill>
                  <a:schemeClr val="bg1"/>
                </a:solidFill>
              </a:rPr>
              <a:t>      findById() -&gt; Modify its properties -&gt; save()</a:t>
            </a:r>
          </a:p>
          <a:p>
            <a:r>
              <a:rPr lang="en-US" dirty="0">
                <a:solidFill>
                  <a:schemeClr val="bg1"/>
                </a:solidFill>
              </a:rPr>
              <a:t>2) Update first</a:t>
            </a:r>
          </a:p>
          <a:p>
            <a:r>
              <a:rPr lang="en-US" dirty="0">
                <a:solidFill>
                  <a:schemeClr val="bg1"/>
                </a:solidFill>
              </a:rPr>
              <a:t>      update directly (without retrieve the document) , optionally get the updated document.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40CA4-389A-49AE-AA19-6E1E03D9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3576782"/>
            <a:ext cx="5135418" cy="2915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D196C-9AAF-4F03-8D81-E1C9AEE8ED2D}"/>
              </a:ext>
            </a:extLst>
          </p:cNvPr>
          <p:cNvSpPr txBox="1"/>
          <p:nvPr/>
        </p:nvSpPr>
        <p:spPr>
          <a:xfrm>
            <a:off x="1145309" y="3207450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 first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9D82D4-8D17-4F02-8846-822076E1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49" y="3576782"/>
            <a:ext cx="5029902" cy="2868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EE896B-F91A-43A6-9CFC-0F2B43BB99D8}"/>
              </a:ext>
            </a:extLst>
          </p:cNvPr>
          <p:cNvSpPr txBox="1"/>
          <p:nvPr/>
        </p:nvSpPr>
        <p:spPr>
          <a:xfrm>
            <a:off x="6844144" y="3195843"/>
            <a:ext cx="2299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first</a:t>
            </a:r>
          </a:p>
        </p:txBody>
      </p:sp>
    </p:spTree>
    <p:extLst>
      <p:ext uri="{BB962C8B-B14F-4D97-AF65-F5344CB8AC3E}">
        <p14:creationId xmlns:p14="http://schemas.microsoft.com/office/powerpoint/2010/main" val="40322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AFF9-CA69-4076-AF26-72410C55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661A-8DF3-4D40-A048-60E1A4ED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Document database</a:t>
            </a:r>
          </a:p>
          <a:p>
            <a:r>
              <a:rPr lang="en-US" dirty="0">
                <a:solidFill>
                  <a:schemeClr val="bg1"/>
                </a:solidFill>
              </a:rPr>
              <a:t>NoSQL database</a:t>
            </a:r>
          </a:p>
          <a:p>
            <a:r>
              <a:rPr lang="en-US" dirty="0">
                <a:solidFill>
                  <a:schemeClr val="bg1"/>
                </a:solidFill>
              </a:rPr>
              <a:t>Everything is around JSON objects</a:t>
            </a:r>
          </a:p>
        </p:txBody>
      </p:sp>
    </p:spTree>
    <p:extLst>
      <p:ext uri="{BB962C8B-B14F-4D97-AF65-F5344CB8AC3E}">
        <p14:creationId xmlns:p14="http://schemas.microsoft.com/office/powerpoint/2010/main" val="229478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91BC-94C5-47A1-AF6C-7D5A28DF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95046">
            <a:off x="838200" y="2895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 MongoDB into Window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D80F5-4177-4E2B-B0FD-8391270FDAD2}"/>
              </a:ext>
            </a:extLst>
          </p:cNvPr>
          <p:cNvSpPr txBox="1"/>
          <p:nvPr/>
        </p:nvSpPr>
        <p:spPr>
          <a:xfrm>
            <a:off x="182880" y="6318504"/>
            <a:ext cx="559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the demos in the next attached to mongo-demo folder.</a:t>
            </a:r>
          </a:p>
        </p:txBody>
      </p:sp>
    </p:spTree>
    <p:extLst>
      <p:ext uri="{BB962C8B-B14F-4D97-AF65-F5344CB8AC3E}">
        <p14:creationId xmlns:p14="http://schemas.microsoft.com/office/powerpoint/2010/main" val="17086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6E82-EF83-48B0-B525-B568D79D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72"/>
            <a:ext cx="10515600" cy="6096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Install</a:t>
            </a:r>
            <a:r>
              <a:rPr lang="en-US" b="1" dirty="0">
                <a:solidFill>
                  <a:schemeClr val="bg1"/>
                </a:solidFill>
              </a:rPr>
              <a:t> mongoose and open </a:t>
            </a:r>
            <a:r>
              <a:rPr lang="en-US" b="1" dirty="0">
                <a:solidFill>
                  <a:srgbClr val="0070C0"/>
                </a:solidFill>
              </a:rPr>
              <a:t>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76CFD-7295-41F6-896C-9EEB7528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5" y="4731284"/>
            <a:ext cx="5611008" cy="609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06FA8-1BFE-4C05-A37F-47AAA6461278}"/>
              </a:ext>
            </a:extLst>
          </p:cNvPr>
          <p:cNvSpPr txBox="1"/>
          <p:nvPr/>
        </p:nvSpPr>
        <p:spPr>
          <a:xfrm>
            <a:off x="270205" y="4361952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Mongoose is a simple wrapper API over mongo 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503F0-1570-431D-B4B4-E1228A0EC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1" y="1338599"/>
            <a:ext cx="704948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0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572F-D19A-4D6C-AB79-3159A9BC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436"/>
            <a:ext cx="10515600" cy="4292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Proxima"/>
              </a:rPr>
              <a:t>Schemas</a:t>
            </a:r>
            <a:br>
              <a:rPr lang="en-US" b="1" i="0" dirty="0">
                <a:solidFill>
                  <a:schemeClr val="bg1"/>
                </a:solidFill>
                <a:effectLst/>
                <a:latin typeface="Proxim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C50B9-7DFA-4ADE-B9BC-056127B9A14F}"/>
              </a:ext>
            </a:extLst>
          </p:cNvPr>
          <p:cNvSpPr txBox="1"/>
          <p:nvPr/>
        </p:nvSpPr>
        <p:spPr>
          <a:xfrm>
            <a:off x="625764" y="1727200"/>
            <a:ext cx="523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alibri (Body)"/>
              </a:rPr>
              <a:t>scheme to define the shape of document in collection</a:t>
            </a:r>
          </a:p>
          <a:p>
            <a:r>
              <a:rPr lang="en-US" dirty="0">
                <a:solidFill>
                  <a:schemeClr val="bg1"/>
                </a:solidFill>
                <a:latin typeface="Calibri (Body)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D0438-9C6A-47AA-886D-4FF61836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12" y="2686027"/>
            <a:ext cx="7411484" cy="2391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24268-43F5-410D-AFEF-C5904C6F8468}"/>
              </a:ext>
            </a:extLst>
          </p:cNvPr>
          <p:cNvSpPr txBox="1"/>
          <p:nvPr/>
        </p:nvSpPr>
        <p:spPr>
          <a:xfrm>
            <a:off x="2152650" y="5381625"/>
            <a:ext cx="698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 have a default value. For all the attributes we can set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70578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7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D9D97-C13A-4BF0-B79C-AED48728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8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1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2F3F-4670-47E5-AE79-C05B7725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99"/>
            <a:ext cx="10515600" cy="6693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B6E4-3519-4B4F-AE7D-9B537BAD0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7911"/>
            <a:ext cx="10515600" cy="189129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to compile our schema, into model. In order to create and get instances based on models from Mongo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50433-632D-4EB4-B06C-85D9334E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83" y="1098526"/>
            <a:ext cx="672558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1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8D22-815C-4BE9-B067-74F4BDAF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Saving a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56335-7B85-4214-8F5B-90B4B593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145"/>
            <a:ext cx="8059275" cy="4239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D466D-D0D3-4C88-A1DB-E108484E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9032"/>
            <a:ext cx="540142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45DE-569D-4D6E-AAF4-FD746B8F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70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Check data using MongoDB Compass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275C0-1C20-4642-A598-617C6763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76" y="834793"/>
            <a:ext cx="6954247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293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(Body)</vt:lpstr>
      <vt:lpstr>Calibri Light</vt:lpstr>
      <vt:lpstr>Proxima</vt:lpstr>
      <vt:lpstr>Office Theme</vt:lpstr>
      <vt:lpstr>PowerPoint Presentation</vt:lpstr>
      <vt:lpstr>MongoDB</vt:lpstr>
      <vt:lpstr>Install MongoDB into Window</vt:lpstr>
      <vt:lpstr>Install mongoose and open connection</vt:lpstr>
      <vt:lpstr>Schemas </vt:lpstr>
      <vt:lpstr>PowerPoint Presentation</vt:lpstr>
      <vt:lpstr>Models</vt:lpstr>
      <vt:lpstr>Saving a Document</vt:lpstr>
      <vt:lpstr>Check data using MongoDB Compass</vt:lpstr>
      <vt:lpstr>Querying Documents</vt:lpstr>
      <vt:lpstr>Querying Documents – with filter</vt:lpstr>
      <vt:lpstr>Comparison Query Operators</vt:lpstr>
      <vt:lpstr>Logical Query Operators (or ,and)</vt:lpstr>
      <vt:lpstr>Counting</vt:lpstr>
      <vt:lpstr>Pagination</vt:lpstr>
      <vt:lpstr>Updating a Document- Query 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Shajrawi</dc:creator>
  <cp:lastModifiedBy>Yaniv Bialik</cp:lastModifiedBy>
  <cp:revision>31</cp:revision>
  <dcterms:created xsi:type="dcterms:W3CDTF">2022-02-20T17:19:07Z</dcterms:created>
  <dcterms:modified xsi:type="dcterms:W3CDTF">2022-02-22T12:27:20Z</dcterms:modified>
</cp:coreProperties>
</file>