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F7B"/>
    <a:srgbClr val="2B5A7F"/>
    <a:srgbClr val="EE538D"/>
    <a:srgbClr val="FFC611"/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AF7-E340-4CA5-B720-BAFFA87F5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8F65-45DE-406B-926E-344DFE20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E695-FFB5-43E6-A20D-DEA5D6AE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9D55-C7FA-4AC6-9AAD-05D8524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5383-CD43-4CC5-AB0F-248A77A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7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B78B-50FE-4949-9BE8-51E98CB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5E95C-E71A-4C33-8F10-FB3A7418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1EE2-2242-4662-8E0B-42ADB31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5014-99DB-4EF8-ABA2-915EC6BA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E949-B9B2-470E-B233-996D2299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77C3A-503C-44EF-87D0-D0BC8A0D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22B9D-A1DC-466A-8CE5-F3CEA437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3F32-B66B-469E-8720-6C888FC1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C8D4-902D-4806-8F9D-F07B682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7EA6-88D0-43DC-A259-5DF6FAB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EB7E-AD7B-4CD5-A37E-E53250F7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DB55-738E-409C-8156-5D26D686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AF2C-2B37-4A78-8EAE-9608C919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4838-F0BE-469E-B34E-F443373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3857-905B-4CCD-A171-2CAD413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91D-B16F-47C0-B6F5-77B0FEF3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6519-7BA0-47E0-A7EF-73D54753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D21A-8C88-44E4-A752-FEA795E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5C33-87AB-453E-9781-17AB0562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B69E-1BBC-459C-880B-60A25BBA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064E-7BE9-4714-B278-95D12FC1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1332-699C-4AC0-9EE4-001C1289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A6F0-2AA7-45BC-8593-65786E56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DD6B-9B8F-4C92-816C-1C81330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2D5E-6A5B-438A-84DB-88BD157D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143F-3B04-4DF8-ACB7-2C0F59A6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F800-2CD1-4E08-B256-441D6068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7D5A-945E-4741-A33B-9140374A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3D794-B880-4042-AC42-FF269038E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122C3-794E-4A29-AAA1-C1E88302C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E1A2-DEFE-4BA0-B08D-264D2E149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D4E97-5BF7-4A99-AA6D-80137D9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19E1A-A9E4-48D5-9B3D-E9A919B0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E1536-5930-4923-8A41-7E7294DB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16DD-ED80-46C3-BC61-7868EF65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9F233-12E6-41AF-B6F6-0C225601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CEEF3-8C2F-44B1-9A20-EE855BE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E9F6-E250-40C6-9184-DF95218A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93E74-FE4B-4392-8C83-FE2EC8FD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11935-D0A1-436A-96E4-9435F422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D1856-56ED-4D6B-BFCB-E58FA836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7449-C10E-45EA-80E9-02FB543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4840-AD34-4A71-898D-C41B7A63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7A46-CC75-4893-8DEF-9F4020C6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95C8B-20D3-4AFC-B1CA-E5BC9539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C663-2374-4BAA-AC65-3CB6DAA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3FF99-CE36-4694-B41A-003C34F6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146-F4DB-42B4-BDE0-1F3DDC3B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FA65-8144-48BA-831A-38D1DE31E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5347-994A-472A-93DC-A943E93E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E1F91-567F-4E5A-89C5-4378F080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FD3A7-6BB9-4F76-B513-2C52881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78B1-AA8B-441B-B631-5EC7AA29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79E1F-07DC-469D-9D5D-59471C73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C134-476D-4682-A78D-DCBC15E5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A961-8877-4E0C-8881-0C46B6443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F7B8-3D40-4994-AC0C-3D764746419C}" type="datetimeFigureOut">
              <a:rPr lang="en-US" smtClean="0"/>
              <a:t>06-02-2022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5FE1-FFBA-4ADF-A306-E17EF5A87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B502-C61A-4633-B1A3-8DB96400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B99B-305D-45D1-BA4E-4B9E8161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4DAF9-A502-499E-A5DC-4B6904E6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637785"/>
            <a:ext cx="1200317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FDFD-B0DB-4361-A1A1-6D091DE7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88034"/>
            <a:ext cx="10515600" cy="7986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Publishing a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2F9CE-2B94-449D-8FB6-2493DC1E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4" y="961680"/>
            <a:ext cx="5001323" cy="4934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3A542-523C-463B-9444-DE7A6B6B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7" y="961680"/>
            <a:ext cx="6281859" cy="341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AD109-483B-4C67-834E-55F47575136A}"/>
              </a:ext>
            </a:extLst>
          </p:cNvPr>
          <p:cNvSpPr txBox="1"/>
          <p:nvPr/>
        </p:nvSpPr>
        <p:spPr>
          <a:xfrm>
            <a:off x="5759967" y="4456621"/>
            <a:ext cx="481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create index.js file because its our entry point</a:t>
            </a:r>
          </a:p>
          <a:p>
            <a:r>
              <a:rPr lang="en-US" dirty="0">
                <a:solidFill>
                  <a:schemeClr val="bg1"/>
                </a:solidFill>
              </a:rPr>
              <a:t> for that package that we are creating.</a:t>
            </a:r>
          </a:p>
        </p:txBody>
      </p:sp>
    </p:spTree>
    <p:extLst>
      <p:ext uri="{BB962C8B-B14F-4D97-AF65-F5344CB8AC3E}">
        <p14:creationId xmlns:p14="http://schemas.microsoft.com/office/powerpoint/2010/main" val="152648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7C93-18EA-49AA-BB0C-15D851DC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1"/>
            <a:ext cx="10515600" cy="7378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Publishing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9F5E2-F87F-48D1-9176-F9E6D827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7" y="1931887"/>
            <a:ext cx="5439534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C63BB-1A5A-4299-AA58-126A6882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12" y="1210360"/>
            <a:ext cx="5992061" cy="424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E26CF-B15E-44F5-AE29-5473F8DEB2C7}"/>
              </a:ext>
            </a:extLst>
          </p:cNvPr>
          <p:cNvSpPr txBox="1"/>
          <p:nvPr/>
        </p:nvSpPr>
        <p:spPr>
          <a:xfrm>
            <a:off x="339365" y="4581427"/>
            <a:ext cx="4501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to your account.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Create one in npmjs.com if u don’t have a 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63A4A-D40A-4E96-ADEE-F1964FD1E86E}"/>
              </a:ext>
            </a:extLst>
          </p:cNvPr>
          <p:cNvSpPr txBox="1"/>
          <p:nvPr/>
        </p:nvSpPr>
        <p:spPr>
          <a:xfrm>
            <a:off x="6193410" y="5647640"/>
            <a:ext cx="55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Publish your package. And u can use it anywhere u want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727C-B385-4BD0-BBB4-E6E09E11193E}"/>
              </a:ext>
            </a:extLst>
          </p:cNvPr>
          <p:cNvSpPr txBox="1"/>
          <p:nvPr/>
        </p:nvSpPr>
        <p:spPr>
          <a:xfrm>
            <a:off x="6193410" y="6127423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find your package in npmjs.com</a:t>
            </a:r>
          </a:p>
        </p:txBody>
      </p:sp>
    </p:spTree>
    <p:extLst>
      <p:ext uri="{BB962C8B-B14F-4D97-AF65-F5344CB8AC3E}">
        <p14:creationId xmlns:p14="http://schemas.microsoft.com/office/powerpoint/2010/main" val="17171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46C5-90C0-47BE-B99E-940E3BB0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66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package that already published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DF961-B9EC-4B50-A4B7-1A1C9008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107"/>
            <a:ext cx="5750351" cy="583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60BD-1FD6-4740-A028-2102143A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28" y="952106"/>
            <a:ext cx="6168272" cy="58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2492-7E56-47D5-B42C-E4B5C5FF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57"/>
            <a:ext cx="10515600" cy="6827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its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F342-A206-4E53-82F6-1CF92DA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" y="5324475"/>
            <a:ext cx="10515600" cy="14066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line tool</a:t>
            </a:r>
          </a:p>
          <a:p>
            <a:r>
              <a:rPr lang="en-US" dirty="0">
                <a:solidFill>
                  <a:schemeClr val="bg1"/>
                </a:solidFill>
              </a:rPr>
              <a:t>A registry of third-party libraries for Node application.</a:t>
            </a:r>
          </a:p>
          <a:p>
            <a:r>
              <a:rPr lang="en-US" dirty="0">
                <a:solidFill>
                  <a:schemeClr val="bg1"/>
                </a:solidFill>
              </a:rPr>
              <a:t>Any kind of functionality you want to add to your application there is most likely a free, open sourced library or package.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8A03-DCCB-4EB0-8104-3504FD4C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4"/>
            <a:ext cx="12192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A5D-771D-4FD5-9CD5-A46CC453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143"/>
            <a:ext cx="10515600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269F-3148-43EF-AE7A-55C56A09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7"/>
            <a:ext cx="10515600" cy="15218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got packge.json file with all those default values.</a:t>
            </a:r>
          </a:p>
          <a:p>
            <a:r>
              <a:rPr lang="en-US" dirty="0">
                <a:solidFill>
                  <a:schemeClr val="bg1"/>
                </a:solidFill>
              </a:rPr>
              <a:t>The package. json file is the heart of any Node project. It records important metadata about a project which is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47F04-91FC-4A1B-AFBC-2BBEEF1E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5" y="1797718"/>
            <a:ext cx="4791744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B349F-570B-438F-AF3D-EA5482C6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9" y="3505201"/>
            <a:ext cx="4801270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A6C62-DAD0-43A4-92B2-EBC4FD0C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42" y="1797718"/>
            <a:ext cx="518232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A6D-86A4-4114-AE01-F018C2CD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89"/>
            <a:ext cx="10515600" cy="4915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32EF-207B-4FBD-BF22-75FFF878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09" y="5867399"/>
            <a:ext cx="10515600" cy="87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add third party library into your project.</a:t>
            </a:r>
          </a:p>
          <a:p>
            <a:r>
              <a:rPr lang="en-US" dirty="0">
                <a:solidFill>
                  <a:schemeClr val="bg1"/>
                </a:solidFill>
              </a:rPr>
              <a:t>There is popular JS library called underscore. (npm install underscore)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ECCE-3412-4418-8D4C-9801F252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6" y="4495618"/>
            <a:ext cx="6344535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EDF5F-CB1E-4BBD-B118-6125F790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40" y="681038"/>
            <a:ext cx="9219819" cy="37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742A-0C00-4EA9-9623-86B5C0A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7"/>
            <a:ext cx="10515600" cy="6970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a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FF33-2B0C-46C6-AE17-DC077C6F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36" y="5292087"/>
            <a:ext cx="10515600" cy="145940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u run the install command the package will be added to packge.json</a:t>
            </a:r>
          </a:p>
          <a:p>
            <a:r>
              <a:rPr lang="en-US" dirty="0">
                <a:solidFill>
                  <a:schemeClr val="bg1"/>
                </a:solidFill>
              </a:rPr>
              <a:t>Npm will download the latest version of that package.</a:t>
            </a:r>
          </a:p>
          <a:p>
            <a:r>
              <a:rPr lang="en-US" dirty="0">
                <a:solidFill>
                  <a:schemeClr val="bg1"/>
                </a:solidFill>
              </a:rPr>
              <a:t>Also the </a:t>
            </a:r>
            <a:r>
              <a:rPr lang="en-US" dirty="0" err="1">
                <a:solidFill>
                  <a:schemeClr val="bg1"/>
                </a:solidFill>
              </a:rPr>
              <a:t>laibery</a:t>
            </a:r>
            <a:r>
              <a:rPr lang="en-US" dirty="0">
                <a:solidFill>
                  <a:schemeClr val="bg1"/>
                </a:solidFill>
              </a:rPr>
              <a:t> will be stored under 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8F86-24AF-41B3-B487-090356DE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9" y="1346285"/>
            <a:ext cx="4710601" cy="3403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F0910-F935-4189-ADCD-7D91CEF5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46" y="1346285"/>
            <a:ext cx="2791215" cy="34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AD3-3642-4EDA-8BD7-97C5E81D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56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a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C64DB-F204-411B-9944-7239884135E5}"/>
              </a:ext>
            </a:extLst>
          </p:cNvPr>
          <p:cNvSpPr txBox="1"/>
          <p:nvPr/>
        </p:nvSpPr>
        <p:spPr>
          <a:xfrm>
            <a:off x="156526" y="5583810"/>
            <a:ext cx="12035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we use a package, NodeJS first assume that this module is a core. In node  (core) </a:t>
            </a:r>
          </a:p>
          <a:p>
            <a:r>
              <a:rPr lang="en-US" dirty="0">
                <a:solidFill>
                  <a:schemeClr val="bg1"/>
                </a:solidFill>
              </a:rPr>
              <a:t>we don’t have module called underscore. So, the require function think maybe this underscore is a File or Folder in this project.</a:t>
            </a:r>
          </a:p>
          <a:p>
            <a:r>
              <a:rPr lang="en-US" dirty="0">
                <a:solidFill>
                  <a:schemeClr val="bg1"/>
                </a:solidFill>
              </a:rPr>
              <a:t>So, the NodeJS assumes that this module we have specified here exists inside node_modules folder.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957E8-360C-4F35-8387-982115C0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0" y="1281320"/>
            <a:ext cx="7944959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AED99-EF40-41C2-9E28-71455C71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087" y="2444683"/>
            <a:ext cx="32426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6FAE-19AE-4869-9C37-4A846A1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157019"/>
            <a:ext cx="10515600" cy="8817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Packages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F79F9-1C39-48C9-93E5-17E45820C4A9}"/>
              </a:ext>
            </a:extLst>
          </p:cNvPr>
          <p:cNvSpPr txBox="1"/>
          <p:nvPr/>
        </p:nvSpPr>
        <p:spPr>
          <a:xfrm rot="1765354">
            <a:off x="2648976" y="3181149"/>
            <a:ext cx="665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Exercise install a package called </a:t>
            </a:r>
            <a:r>
              <a:rPr lang="en-US" sz="3600" b="1" dirty="0">
                <a:solidFill>
                  <a:srgbClr val="00B0F0"/>
                </a:solidFill>
              </a:rPr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81103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5B9-B7C9-462C-8C16-50925E42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9"/>
            <a:ext cx="10515600" cy="6139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Packages dependencies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90F14-7532-45D4-B360-26F4E3C1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1156884"/>
            <a:ext cx="7163800" cy="3586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AFFE2-2002-4F0A-9E06-4F2704DA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795" y="1156884"/>
            <a:ext cx="2306077" cy="5701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540E8-0560-4683-B016-980FEC456691}"/>
              </a:ext>
            </a:extLst>
          </p:cNvPr>
          <p:cNvSpPr txBox="1"/>
          <p:nvPr/>
        </p:nvSpPr>
        <p:spPr>
          <a:xfrm>
            <a:off x="0" y="5032116"/>
            <a:ext cx="8208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where all this file come from?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didn’t install any of these libraries, we only installed Mongoose And underscore ?.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libraries Mongoose is dependent upon.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What happens when we have packages that use </a:t>
            </a:r>
            <a:r>
              <a:rPr lang="en-US" dirty="0" err="1">
                <a:solidFill>
                  <a:schemeClr val="bg1"/>
                </a:solidFill>
              </a:rPr>
              <a:t>diffrent</a:t>
            </a:r>
            <a:r>
              <a:rPr lang="en-US" dirty="0">
                <a:solidFill>
                  <a:schemeClr val="bg1"/>
                </a:solidFill>
              </a:rPr>
              <a:t> libraries versions 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11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697-6156-4874-9A71-912AC8B5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56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Uninstalling a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BF64-495C-42D1-828C-3B40CE34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" y="2413205"/>
            <a:ext cx="4235690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0A548-6C8D-46AF-AA1E-82E8FD9D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22" y="1080655"/>
            <a:ext cx="6761996" cy="5688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96DAE-639E-4615-8E58-7A61BC1FAB0F}"/>
              </a:ext>
            </a:extLst>
          </p:cNvPr>
          <p:cNvSpPr txBox="1"/>
          <p:nvPr/>
        </p:nvSpPr>
        <p:spPr>
          <a:xfrm>
            <a:off x="187360" y="4618182"/>
            <a:ext cx="432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Also removed from the </a:t>
            </a:r>
            <a:r>
              <a:rPr lang="en-US" dirty="0" err="1">
                <a:solidFill>
                  <a:schemeClr val="bg1"/>
                </a:solidFill>
              </a:rPr>
              <a:t>node_module</a:t>
            </a:r>
            <a:r>
              <a:rPr lang="en-US" dirty="0">
                <a:solidFill>
                  <a:schemeClr val="bg1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5261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 its NPM</vt:lpstr>
      <vt:lpstr>Package.json</vt:lpstr>
      <vt:lpstr>Installing a Package</vt:lpstr>
      <vt:lpstr>Installing a Package</vt:lpstr>
      <vt:lpstr>Using a Package</vt:lpstr>
      <vt:lpstr>Packages dependencies</vt:lpstr>
      <vt:lpstr>Packages dependencies</vt:lpstr>
      <vt:lpstr>Uninstalling a Package</vt:lpstr>
      <vt:lpstr>Publishing a Package</vt:lpstr>
      <vt:lpstr>Publishing Package</vt:lpstr>
      <vt:lpstr>Using package that already published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Elias Shajrawi</cp:lastModifiedBy>
  <cp:revision>10</cp:revision>
  <dcterms:created xsi:type="dcterms:W3CDTF">2022-02-06T09:36:05Z</dcterms:created>
  <dcterms:modified xsi:type="dcterms:W3CDTF">2022-02-06T12:25:04Z</dcterms:modified>
</cp:coreProperties>
</file>