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43BF"/>
    <a:srgbClr val="FF7247"/>
    <a:srgbClr val="6BD0EA"/>
    <a:srgbClr val="6E1BB7"/>
    <a:srgbClr val="DD5E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8584-D3EA-4153-8BCB-10F363BEA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B16AB-B25C-4B48-A49D-84E9C385C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A5504-956D-4C02-8BE0-460EB5E2F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8FEB-F140-40DB-8C5D-ABB9E5D87EF7}" type="datetimeFigureOut">
              <a:rPr lang="en-US" smtClean="0"/>
              <a:t>10-02-2022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029F8-6D4D-4B11-B04F-715DCEF3E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C0D14-AC41-4618-BE2A-3DF16DEC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BCFF-3D26-45CF-BF5C-2D763E0D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7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18B7-9DCE-4B5B-BFB5-D79271E3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877F9-76D1-448D-A8C7-F9C052BA6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CEC0B-C637-417D-B05A-5393D944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8FEB-F140-40DB-8C5D-ABB9E5D87EF7}" type="datetimeFigureOut">
              <a:rPr lang="en-US" smtClean="0"/>
              <a:t>10-02-2022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9EB7C-37C1-4AA6-9B1E-4A2F58A6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F71B7-BCAA-4C69-8158-AF4BA936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BCFF-3D26-45CF-BF5C-2D763E0D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3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FA3B8-F583-4CD6-900F-B363341F3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7A76E-CEAA-43DC-A4D8-FE48A78DA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D720E-B4F5-4742-BD17-B6495FF99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8FEB-F140-40DB-8C5D-ABB9E5D87EF7}" type="datetimeFigureOut">
              <a:rPr lang="en-US" smtClean="0"/>
              <a:t>10-02-2022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5219C-7C2D-4F41-9C71-543634B3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953AD-515C-4D74-87A2-4CE5744D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BCFF-3D26-45CF-BF5C-2D763E0D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2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5F28-175C-4D11-8E44-2D4FFC7F8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8100-CC57-40D0-B1D9-D6D69C390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B28D1-04B1-4F8A-B69D-197B3442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8FEB-F140-40DB-8C5D-ABB9E5D87EF7}" type="datetimeFigureOut">
              <a:rPr lang="en-US" smtClean="0"/>
              <a:t>10-02-2022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393E8-D382-46B1-A906-F41BE0B0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39AA8-2C7B-4C3D-8AE8-0F2DAE931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BCFF-3D26-45CF-BF5C-2D763E0D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0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6554-E3AF-4120-94EB-1B0FC1AB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DE6B4-76F4-4954-BA33-3FB66157C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042CB-795C-49D3-9E54-56A3CC70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8FEB-F140-40DB-8C5D-ABB9E5D87EF7}" type="datetimeFigureOut">
              <a:rPr lang="en-US" smtClean="0"/>
              <a:t>10-02-2022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F6BEA-2F6B-4D0F-B9DD-7B845444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B5410-D70E-415E-9814-441543E4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BCFF-3D26-45CF-BF5C-2D763E0D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A84F-C43B-4932-86DC-12F528AD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4102C-4B4F-4A23-B19E-CEA9DED03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41649-CBC4-4A06-9924-44BF34506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20407-087A-4C27-9AFE-DDBEB75E3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8FEB-F140-40DB-8C5D-ABB9E5D87EF7}" type="datetimeFigureOut">
              <a:rPr lang="en-US" smtClean="0"/>
              <a:t>10-02-2022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F64CE-17E4-4B11-AACE-420144D7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3DE22-1304-4E31-B282-9E992609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BCFF-3D26-45CF-BF5C-2D763E0D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6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D58B-C2EE-46B7-B2F6-7E26C34D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66F41-65D5-4FC2-88B1-E4720AC33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4B1C0-9C14-42A4-8CE4-580FD8685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859E8-6034-4C9A-88A1-44E77AE06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FEAA1-ACA0-4DBE-A47B-A4C1295AE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C3D700-C0F0-4AD6-8B37-BA9F207DB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8FEB-F140-40DB-8C5D-ABB9E5D87EF7}" type="datetimeFigureOut">
              <a:rPr lang="en-US" smtClean="0"/>
              <a:t>10-02-2022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63C87-BAD4-4CA4-B891-6CF2959E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CD61B2-89F7-4F62-B3C6-C74B5A21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BCFF-3D26-45CF-BF5C-2D763E0D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3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A5EB-69E0-443E-A7D7-88412EA4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40793D-E880-4E49-BFDF-D7958B6F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8FEB-F140-40DB-8C5D-ABB9E5D87EF7}" type="datetimeFigureOut">
              <a:rPr lang="en-US" smtClean="0"/>
              <a:t>10-02-2022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69FB4-C805-46D6-AA9F-0F7F81192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14336-6C76-4EEC-88D5-79D2B340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BCFF-3D26-45CF-BF5C-2D763E0D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1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E8E34-90C2-4E3F-BD53-6F5AA3BD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8FEB-F140-40DB-8C5D-ABB9E5D87EF7}" type="datetimeFigureOut">
              <a:rPr lang="en-US" smtClean="0"/>
              <a:t>10-02-2022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DACA52-F6F3-44F0-8E91-D931498C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63BF7-019D-4970-ADDF-9C844202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BCFF-3D26-45CF-BF5C-2D763E0D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8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F13AE-AA3C-4BF4-82D9-8B356996A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8C837-F32F-421D-8B81-6E32A059A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BFD69-5CC6-4166-A557-986C00065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27A3A-1D44-4DA6-A1A2-0CF9D34A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8FEB-F140-40DB-8C5D-ABB9E5D87EF7}" type="datetimeFigureOut">
              <a:rPr lang="en-US" smtClean="0"/>
              <a:t>10-02-2022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4ACDC-1227-45CF-B1CB-C5A4DE85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766F3-D1C9-4599-A02F-981CCE0C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BCFF-3D26-45CF-BF5C-2D763E0D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7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BA3D-56CD-41CF-BD63-2B56BE30C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3DCA7-CA50-4946-9BD5-F3E41E118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20AAC-39AB-488F-A699-D44E6D67B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2FD8E-44A3-467C-9910-94F7A795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8FEB-F140-40DB-8C5D-ABB9E5D87EF7}" type="datetimeFigureOut">
              <a:rPr lang="en-US" smtClean="0"/>
              <a:t>10-02-2022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76A11-DA93-420C-8971-56AB6C1F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6D4E4-91FF-4BB6-ADD6-F265919D4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BCFF-3D26-45CF-BF5C-2D763E0D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0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5D45F-0D79-4EB0-87F2-C3121AD6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914CB-26A3-46F2-A5EE-13BF3D180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A6E9C-49E9-4D2B-A77A-E29677DA7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78FEB-F140-40DB-8C5D-ABB9E5D87EF7}" type="datetimeFigureOut">
              <a:rPr lang="en-US" smtClean="0"/>
              <a:t>10-02-2022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25ED7-D8F3-4B43-BE99-18F4900BF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6AA52-77CB-4D62-8902-8CBE10451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BCFF-3D26-45CF-BF5C-2D763E0D3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4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n/4x/api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5E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91F64D-470C-486B-880D-D4125BE76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0827"/>
            <a:ext cx="12192000" cy="439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97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77541E-2A5F-47AC-80C7-05425EAD0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74" y="0"/>
            <a:ext cx="11415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0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70ED9-319C-49AB-BE7E-FA36D545F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43065">
            <a:off x="967509" y="27020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</a:rPr>
              <a:t>Create New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0249FE-75BB-4E5A-8321-821FEE7F9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5182323" cy="14670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9A7529-516B-49DA-8368-B6267E1CC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05421"/>
            <a:ext cx="5182323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46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5E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87B09F-1053-46D5-96FB-A9B0BF9C3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426" y="1073020"/>
            <a:ext cx="9747147" cy="5784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C94E2F-3E48-4282-9DA2-5804CBD14347}"/>
              </a:ext>
            </a:extLst>
          </p:cNvPr>
          <p:cNvSpPr txBox="1"/>
          <p:nvPr/>
        </p:nvSpPr>
        <p:spPr>
          <a:xfrm>
            <a:off x="2490493" y="307910"/>
            <a:ext cx="7211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Read more about express documentation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D855E5-26E2-46E0-8CC9-92878EB56211}"/>
              </a:ext>
            </a:extLst>
          </p:cNvPr>
          <p:cNvSpPr txBox="1"/>
          <p:nvPr/>
        </p:nvSpPr>
        <p:spPr>
          <a:xfrm>
            <a:off x="298580" y="608355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94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43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B998-0C43-4EB4-AF1B-2CEED0E8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025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Building Your First Web Server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1455AA-B1F2-481B-BEE3-FABCF4A78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24" y="818307"/>
            <a:ext cx="10040751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54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D0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55C6-6711-449D-9506-9774930B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5602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Nodemon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Graphic 4" descr="In love face outline with solid fill">
            <a:extLst>
              <a:ext uri="{FF2B5EF4-FFF2-40B4-BE49-F238E27FC236}">
                <a16:creationId xmlns:a16="http://schemas.microsoft.com/office/drawing/2014/main" id="{ACD095C1-7E07-4AEC-A0C8-4FA30244B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7637" y="0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CA62ED-A1C7-46AE-B03B-3DB3B1C0B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903" y="1923975"/>
            <a:ext cx="7942182" cy="1066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A1B766-2585-422B-B58D-54A00BAAF6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3902" y="3271529"/>
            <a:ext cx="7942182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02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E04C-E582-438C-89A5-689E1AB9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5683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Environment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53D53-9FCB-43B4-B9B6-5DBFD55A8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5" y="656838"/>
            <a:ext cx="8986217" cy="39613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265EF8-F2C4-466B-A066-F0F2CE59C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65" y="4719782"/>
            <a:ext cx="7249537" cy="190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09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1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92F7-2B41-4C7E-A513-FCB0CEA4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2476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Route Parameters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E91C59-E2AA-4E68-9027-0D19DC18C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8" y="868218"/>
            <a:ext cx="5811155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97D6DC-2A5B-4880-BE17-D76818E73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073" y="868219"/>
            <a:ext cx="5854389" cy="34289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C9C5BF-B4FD-409F-95A6-C35629D4D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83" y="4440670"/>
            <a:ext cx="4791744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61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5E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5BC0-B9F1-426A-9D6A-ACC2DBFD2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81784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Handling HTTP GET Requests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7C7057-2E0B-4F78-83A4-18BB96BAD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869" y="812800"/>
            <a:ext cx="8248261" cy="6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19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D0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B1688-5835-44DC-A88F-EA944EA2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255"/>
            <a:ext cx="10515600" cy="53846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Handling HTTP POST Requests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88481-6E59-4E21-A6E9-D1617AC90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390" y="3736118"/>
            <a:ext cx="6411220" cy="30526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9C9AF3-3240-4C28-AC08-30E094620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624" y="824796"/>
            <a:ext cx="9678751" cy="279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87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43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CD5E-6DBE-495B-ACA0-04F7A0FE8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2301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Calling Endpoints Using Postman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4610E3-97FA-4965-965B-C00568D53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1370"/>
            <a:ext cx="12192000" cy="411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2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1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6BC2C2-CE80-4426-8C15-6EDD1A036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364"/>
            <a:ext cx="12192000" cy="544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02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16D12-7DA3-4C7E-B2B9-9DC64240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636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Input 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3ECB88-23D2-48D2-9F30-43DE2F3B9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81" y="1001844"/>
            <a:ext cx="11736438" cy="485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1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5E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8A93-F24C-4C4F-8C5F-6849C864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4"/>
            <a:ext cx="10515600" cy="68782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Node Package For Input 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F90171-7F74-4B07-BEB9-D9A523935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42" y="872547"/>
            <a:ext cx="11435316" cy="586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40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1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BE89-13B0-4980-9740-F190B9B1D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63"/>
            <a:ext cx="10515600" cy="780184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Using </a:t>
            </a:r>
            <a:r>
              <a:rPr lang="en-US" b="1" dirty="0">
                <a:solidFill>
                  <a:srgbClr val="6BD0EA"/>
                </a:solidFill>
              </a:rPr>
              <a:t>Joi</a:t>
            </a:r>
            <a:r>
              <a:rPr lang="en-US" b="1" dirty="0">
                <a:solidFill>
                  <a:schemeClr val="bg1"/>
                </a:solidFill>
              </a:rPr>
              <a:t> package for input 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E8F027-FC9D-4DAE-B42B-B7CB5AA5A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55052"/>
            <a:ext cx="10669489" cy="1009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A73E3F-52BB-4FE9-B0B9-AD978A6F3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754" y="2190121"/>
            <a:ext cx="7916380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49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D0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1BA6-AB97-4250-A3E5-EC4C73BA2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12890"/>
            <a:ext cx="10515600" cy="6681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Handling HTTP PUT Requests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928156-295B-4E57-B9D0-60D0D44B6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6" y="681037"/>
            <a:ext cx="8049748" cy="39749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9D90BE-4FB7-4B6A-B61A-D6892EEFC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030" y="4723674"/>
            <a:ext cx="5449060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68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6C30-4502-4784-AAD0-127D8C757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1857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Postman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6C37F-AC09-4F31-AF5F-F159F79DB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340"/>
            <a:ext cx="3639058" cy="2829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E53B2D-8689-4EBB-8C57-E5402846F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467" y="1506340"/>
            <a:ext cx="3772751" cy="2829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00924-2567-480C-AF54-2207C2D32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5148" y="1506341"/>
            <a:ext cx="3343742" cy="2829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5BB0BB-CE9A-43BE-A15A-05C3EA0A7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2049" y="4682836"/>
            <a:ext cx="3828169" cy="217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67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B6BE7-DFBE-4734-A76D-23464513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98"/>
            <a:ext cx="10515600" cy="85407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Handling HTTP Delete Requests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073F1-B7DD-46CB-9C07-4E18028FF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15" y="1800453"/>
            <a:ext cx="8021169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78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43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3B86-EF14-493E-A6C1-8DD6932B9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854"/>
            <a:ext cx="10515600" cy="826366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Building RESTful APIs with Express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DACFD-1161-4CAE-9B0E-ED3111667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Y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ou learned that: </a:t>
            </a:r>
          </a:p>
          <a:p>
            <a:pPr marL="0" indent="0">
              <a:buNone/>
            </a:pPr>
            <a:endParaRPr 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REST defines a set of conventions for creating HTTP services:</a:t>
            </a:r>
          </a:p>
          <a:p>
            <a:pPr marL="0" indent="0">
              <a:buNone/>
            </a:pPr>
            <a:endParaRPr 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POST: to create a resource-PUT: to update it-GET: to read it</a:t>
            </a:r>
          </a:p>
          <a:p>
            <a:pPr marL="0" indent="0">
              <a:buNone/>
            </a:pPr>
            <a:endParaRPr 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DELETE: to delete it </a:t>
            </a:r>
          </a:p>
          <a:p>
            <a:pPr marL="0" indent="0">
              <a:buNone/>
            </a:pPr>
            <a:endParaRPr 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Express is a simple, minimalistic and lightweight framework for building web servers.</a:t>
            </a:r>
          </a:p>
          <a:p>
            <a:pPr marL="0" indent="0">
              <a:buNone/>
            </a:pPr>
            <a:endParaRPr 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You should never trust data sent by the client. Always validate! Use Joi package to perform input validation.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098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D0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FA31-F384-4E2B-AD14-61D695A0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58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Fast and lightweight framework for building web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D84A7-690D-4ADF-B749-6CD1A9B795FE}"/>
              </a:ext>
            </a:extLst>
          </p:cNvPr>
          <p:cNvSpPr txBox="1"/>
          <p:nvPr/>
        </p:nvSpPr>
        <p:spPr>
          <a:xfrm>
            <a:off x="4077370" y="2644170"/>
            <a:ext cx="40372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</a:rPr>
              <a:t>Express</a:t>
            </a:r>
          </a:p>
        </p:txBody>
      </p:sp>
    </p:spTree>
    <p:extLst>
      <p:ext uri="{BB962C8B-B14F-4D97-AF65-F5344CB8AC3E}">
        <p14:creationId xmlns:p14="http://schemas.microsoft.com/office/powerpoint/2010/main" val="338113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C2D476-626D-41BC-8368-4C8F07599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394"/>
            <a:ext cx="12192000" cy="636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5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43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8C2D5A-0A15-457F-A73B-B61B18F00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3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5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43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FFF461-E221-40F6-B81E-6DECE9A18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0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24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43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3B6AAE-4E29-49F0-8C10-11BC63E96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4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7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43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E8F730-C950-4A17-9061-BCA44CE3E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1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24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43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43D770-248E-49C6-A748-90818CE70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92" y="0"/>
            <a:ext cx="10317015" cy="6020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924527-F44B-4A13-8569-0D228C5BAD18}"/>
              </a:ext>
            </a:extLst>
          </p:cNvPr>
          <p:cNvSpPr txBox="1"/>
          <p:nvPr/>
        </p:nvSpPr>
        <p:spPr>
          <a:xfrm>
            <a:off x="3463323" y="6363"/>
            <a:ext cx="5265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Restful Conventions</a:t>
            </a:r>
          </a:p>
        </p:txBody>
      </p:sp>
    </p:spTree>
    <p:extLst>
      <p:ext uri="{BB962C8B-B14F-4D97-AF65-F5344CB8AC3E}">
        <p14:creationId xmlns:p14="http://schemas.microsoft.com/office/powerpoint/2010/main" val="187571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139</Words>
  <Application>Microsoft Office PowerPoint</Application>
  <PresentationFormat>Widescreen</PresentationFormat>
  <Paragraphs>31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Fast and lightweight framework for building web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New Project</vt:lpstr>
      <vt:lpstr>PowerPoint Presentation</vt:lpstr>
      <vt:lpstr>Building Your First Web Server</vt:lpstr>
      <vt:lpstr>Nodemon</vt:lpstr>
      <vt:lpstr>Environment Variables</vt:lpstr>
      <vt:lpstr>Route Parameters</vt:lpstr>
      <vt:lpstr>Handling HTTP GET Requests</vt:lpstr>
      <vt:lpstr>Handling HTTP POST Requests</vt:lpstr>
      <vt:lpstr>Calling Endpoints Using Postman</vt:lpstr>
      <vt:lpstr>Input validation</vt:lpstr>
      <vt:lpstr>Node Package For Input Validation</vt:lpstr>
      <vt:lpstr>Using Joi package for input validation</vt:lpstr>
      <vt:lpstr>Handling HTTP PUT Requests</vt:lpstr>
      <vt:lpstr>Postman</vt:lpstr>
      <vt:lpstr>Handling HTTP Delete Requests</vt:lpstr>
      <vt:lpstr>Building RESTful APIs with Express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Shajrawi</dc:creator>
  <cp:lastModifiedBy>Elias Shajrawi</cp:lastModifiedBy>
  <cp:revision>20</cp:revision>
  <dcterms:created xsi:type="dcterms:W3CDTF">2022-02-07T08:34:13Z</dcterms:created>
  <dcterms:modified xsi:type="dcterms:W3CDTF">2022-02-10T11:47:55Z</dcterms:modified>
</cp:coreProperties>
</file>