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9EFD-DB91-4F80-A64C-33A1F7E33A37}" type="datetimeFigureOut">
              <a:rPr lang="en-US" smtClean="0"/>
              <a:t>06-12-2021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9292-68A5-4CBC-BB92-990E50CA1D9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24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9EFD-DB91-4F80-A64C-33A1F7E33A37}" type="datetimeFigureOut">
              <a:rPr lang="en-US" smtClean="0"/>
              <a:t>06-12-2021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9292-68A5-4CBC-BB92-990E50C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6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9EFD-DB91-4F80-A64C-33A1F7E33A37}" type="datetimeFigureOut">
              <a:rPr lang="en-US" smtClean="0"/>
              <a:t>06-12-2021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9292-68A5-4CBC-BB92-990E50C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20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9EFD-DB91-4F80-A64C-33A1F7E33A37}" type="datetimeFigureOut">
              <a:rPr lang="en-US" smtClean="0"/>
              <a:t>06-12-2021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9292-68A5-4CBC-BB92-990E50CA1D9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1221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9EFD-DB91-4F80-A64C-33A1F7E33A37}" type="datetimeFigureOut">
              <a:rPr lang="en-US" smtClean="0"/>
              <a:t>06-12-2021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9292-68A5-4CBC-BB92-990E50C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92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9EFD-DB91-4F80-A64C-33A1F7E33A37}" type="datetimeFigureOut">
              <a:rPr lang="en-US" smtClean="0"/>
              <a:t>06-12-2021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9292-68A5-4CBC-BB92-990E50CA1D9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8188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9EFD-DB91-4F80-A64C-33A1F7E33A37}" type="datetimeFigureOut">
              <a:rPr lang="en-US" smtClean="0"/>
              <a:t>06-12-2021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9292-68A5-4CBC-BB92-990E50C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19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9EFD-DB91-4F80-A64C-33A1F7E33A37}" type="datetimeFigureOut">
              <a:rPr lang="en-US" smtClean="0"/>
              <a:t>06-12-2021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9292-68A5-4CBC-BB92-990E50C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12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9EFD-DB91-4F80-A64C-33A1F7E33A37}" type="datetimeFigureOut">
              <a:rPr lang="en-US" smtClean="0"/>
              <a:t>06-12-2021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9292-68A5-4CBC-BB92-990E50C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9EFD-DB91-4F80-A64C-33A1F7E33A37}" type="datetimeFigureOut">
              <a:rPr lang="en-US" smtClean="0"/>
              <a:t>06-12-2021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9292-68A5-4CBC-BB92-990E50C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3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9EFD-DB91-4F80-A64C-33A1F7E33A37}" type="datetimeFigureOut">
              <a:rPr lang="en-US" smtClean="0"/>
              <a:t>06-12-2021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9292-68A5-4CBC-BB92-990E50C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7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9EFD-DB91-4F80-A64C-33A1F7E33A37}" type="datetimeFigureOut">
              <a:rPr lang="en-US" smtClean="0"/>
              <a:t>06-12-2021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9292-68A5-4CBC-BB92-990E50C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9EFD-DB91-4F80-A64C-33A1F7E33A37}" type="datetimeFigureOut">
              <a:rPr lang="en-US" smtClean="0"/>
              <a:t>06-12-2021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9292-68A5-4CBC-BB92-990E50C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9EFD-DB91-4F80-A64C-33A1F7E33A37}" type="datetimeFigureOut">
              <a:rPr lang="en-US" smtClean="0"/>
              <a:t>06-12-2021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9292-68A5-4CBC-BB92-990E50C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6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9EFD-DB91-4F80-A64C-33A1F7E33A37}" type="datetimeFigureOut">
              <a:rPr lang="en-US" smtClean="0"/>
              <a:t>06-12-2021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9292-68A5-4CBC-BB92-990E50C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9EFD-DB91-4F80-A64C-33A1F7E33A37}" type="datetimeFigureOut">
              <a:rPr lang="en-US" smtClean="0"/>
              <a:t>06-12-2021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9292-68A5-4CBC-BB92-990E50C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3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9EFD-DB91-4F80-A64C-33A1F7E33A37}" type="datetimeFigureOut">
              <a:rPr lang="en-US" smtClean="0"/>
              <a:t>06-12-2021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9292-68A5-4CBC-BB92-990E50C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3A9EFD-DB91-4F80-A64C-33A1F7E33A37}" type="datetimeFigureOut">
              <a:rPr lang="en-US" smtClean="0"/>
              <a:t>06-12-2021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7859292-68A5-4CBC-BB92-990E50C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5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071D-1133-47CD-97DD-2C33979E9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133857"/>
          </a:xfrm>
        </p:spPr>
        <p:txBody>
          <a:bodyPr/>
          <a:lstStyle/>
          <a:p>
            <a:pPr algn="ctr"/>
            <a:r>
              <a:rPr lang="en-US" dirty="0"/>
              <a:t>Joins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BFD96-4425-4181-8692-5DF364D304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JOIN not JOINT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EAC0E-59D2-4109-83FB-11AFDA26C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678" y="0"/>
            <a:ext cx="445832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56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E4B1F-E90D-4B7D-B896-5A455A7C0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604" y="1289305"/>
            <a:ext cx="8534400" cy="1640508"/>
          </a:xfrm>
        </p:spPr>
        <p:txBody>
          <a:bodyPr/>
          <a:lstStyle/>
          <a:p>
            <a:r>
              <a:rPr lang="en-US" dirty="0"/>
              <a:t>In both tables we have the same column name</a:t>
            </a:r>
          </a:p>
          <a:p>
            <a:r>
              <a:rPr lang="en-US" dirty="0"/>
              <a:t>The same column shipper_id &amp; customer_id in both customers and shippers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58447-E48C-425C-9A62-9E1EBAA397F7}"/>
              </a:ext>
            </a:extLst>
          </p:cNvPr>
          <p:cNvSpPr txBox="1"/>
          <p:nvPr/>
        </p:nvSpPr>
        <p:spPr>
          <a:xfrm>
            <a:off x="2176272" y="621792"/>
            <a:ext cx="622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USING Clause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1B77C0-1C45-4FC6-8162-62BE5FED3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04" y="3035501"/>
            <a:ext cx="9502327" cy="329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5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9DA04-78D3-4B21-A1F5-796082AE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06" y="363708"/>
            <a:ext cx="10736458" cy="2005923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Left join</a:t>
            </a:r>
            <a:r>
              <a:rPr lang="en-US" dirty="0"/>
              <a:t>, all the record will return whether if the condition true or not. In the example below the all the data from the customer table will be returned </a:t>
            </a:r>
          </a:p>
          <a:p>
            <a:r>
              <a:rPr lang="en-US" b="1" dirty="0">
                <a:solidFill>
                  <a:srgbClr val="7030A0"/>
                </a:solidFill>
              </a:rPr>
              <a:t>Right join</a:t>
            </a:r>
            <a:r>
              <a:rPr lang="en-US" dirty="0"/>
              <a:t>, all the record from the order table will be retuned whether the condition is true or not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0F00F-A740-45FA-B644-FDE82CB5C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62" y="2163958"/>
            <a:ext cx="10851502" cy="17465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578CA0-D516-44E6-92AE-9AAFAFDFB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62" y="4562856"/>
            <a:ext cx="10851502" cy="193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36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1C9DE-94F3-48A0-8278-283DA7D56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106424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CROSS JOIN</a:t>
            </a:r>
            <a:r>
              <a:rPr lang="en-US" dirty="0"/>
              <a:t>, every record from the customer table will be combined with every record from the product table, because of that we don’t have </a:t>
            </a:r>
            <a:r>
              <a:rPr lang="en-US" dirty="0">
                <a:solidFill>
                  <a:srgbClr val="7030A0"/>
                </a:solidFill>
              </a:rPr>
              <a:t>ON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32CED-0625-443C-BC3B-AE078EE3A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8682"/>
            <a:ext cx="12192000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1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21E4-3ACA-45B8-987E-056416C9F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JOIN = INNER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AD89-8D4D-457D-9BE7-9DC501139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88" y="1839911"/>
            <a:ext cx="8534400" cy="86671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</a:rPr>
              <a:t>Select columns from multiple tables.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When we want to combine data from mutable tables we use JOIN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8E7446-D012-41D6-864C-B29A2C1E6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4183"/>
            <a:ext cx="12192000" cy="225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1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21E4-3ACA-45B8-987E-056416C9F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JOIN two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24B55D-1B8F-4E08-B330-1E3C256D8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53142"/>
            <a:ext cx="12192000" cy="11618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9863FA-5B1E-4895-B78A-83E8D3319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77651"/>
            <a:ext cx="12192000" cy="185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5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21E4-3ACA-45B8-987E-056416C9F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645" y="38810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JOIN Across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AD89-8D4D-457D-9BE7-9DC501139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9766074" cy="1187147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Combine columns in tables cross multiple databases</a:t>
            </a:r>
          </a:p>
          <a:p>
            <a:r>
              <a:rPr lang="en-US" dirty="0">
                <a:solidFill>
                  <a:schemeClr val="tx1"/>
                </a:solidFill>
              </a:rPr>
              <a:t>USE keyword to set the database that we already use</a:t>
            </a:r>
          </a:p>
          <a:p>
            <a:r>
              <a:rPr lang="en-US" dirty="0">
                <a:solidFill>
                  <a:schemeClr val="tx1"/>
                </a:solidFill>
              </a:rPr>
              <a:t>When we are using table that is not in the current selected database when should add as prefix the database name before the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8CC83-AF27-4318-A726-757D8C9ED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602342"/>
            <a:ext cx="12192000" cy="325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2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21E4-3ACA-45B8-987E-056416C9F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Self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AD89-8D4D-457D-9BE7-9DC501139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604" y="1945510"/>
            <a:ext cx="8534400" cy="74784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Select the current employee and there manager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8C7E1-9D60-40D5-81EC-E2D9A5987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6588"/>
            <a:ext cx="12192000" cy="430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16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9A16-93B4-4CC7-8878-B57A6A13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08" y="2192869"/>
            <a:ext cx="8534400" cy="15070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0A26E-6971-40CA-BE6F-95A4072EC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507068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212338"/>
                </a:solidFill>
                <a:effectLst/>
                <a:latin typeface="Proxima"/>
              </a:rPr>
              <a:t>Joining Multiple Tables</a:t>
            </a:r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A4CE2-BF3D-486F-A3BB-747F4DD94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1022"/>
            <a:ext cx="12192000" cy="515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8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9076-2934-470C-8E79-5D47F555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BDB10-C0D1-4BA2-8F35-032807518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012371"/>
          </a:xfrm>
        </p:spPr>
        <p:txBody>
          <a:bodyPr/>
          <a:lstStyle/>
          <a:p>
            <a:pPr algn="ctr"/>
            <a:r>
              <a:rPr lang="en-US" dirty="0"/>
              <a:t>Exercise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E61034-3898-45DF-AA1F-5D71D3387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8171"/>
            <a:ext cx="3153215" cy="1971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F8D959-831C-4889-BCD1-77EDCF4FA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0878"/>
            <a:ext cx="10669489" cy="31671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E57FF8-0147-4608-922A-2DA792CBBC70}"/>
              </a:ext>
            </a:extLst>
          </p:cNvPr>
          <p:cNvSpPr txBox="1"/>
          <p:nvPr/>
        </p:nvSpPr>
        <p:spPr>
          <a:xfrm>
            <a:off x="4206240" y="2066544"/>
            <a:ext cx="5998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the payments table with the client table and payment method table and replace </a:t>
            </a:r>
          </a:p>
          <a:p>
            <a:r>
              <a:rPr lang="en-US" dirty="0"/>
              <a:t>The ids with names </a:t>
            </a:r>
          </a:p>
        </p:txBody>
      </p:sp>
    </p:spTree>
    <p:extLst>
      <p:ext uri="{BB962C8B-B14F-4D97-AF65-F5344CB8AC3E}">
        <p14:creationId xmlns:p14="http://schemas.microsoft.com/office/powerpoint/2010/main" val="29374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E2452-7873-4B0E-A8B1-E6DB93811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014" y="1024875"/>
            <a:ext cx="8534400" cy="52216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10F9C-788E-4241-A78F-5A7D89A8E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404"/>
            <a:ext cx="12192000" cy="44375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E531F9-0594-4B04-9F8D-52EB759E8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708" y="2420404"/>
            <a:ext cx="3659292" cy="244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2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AD46-6D59-4AB7-A2FB-F4B0711A6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38" y="5457715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On and using the same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F690-F1EE-444B-AFBD-E051B83D9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620" y="123445"/>
            <a:ext cx="8534400" cy="1124712"/>
          </a:xfrm>
        </p:spPr>
        <p:txBody>
          <a:bodyPr/>
          <a:lstStyle/>
          <a:p>
            <a:pPr algn="ctr"/>
            <a:r>
              <a:rPr lang="en-US" dirty="0"/>
              <a:t>USING Clause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646AF-3E62-48DB-8D76-2351BCA74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8157"/>
            <a:ext cx="12192000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9413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571</TotalTime>
  <Words>217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Gothic</vt:lpstr>
      <vt:lpstr>Proxima</vt:lpstr>
      <vt:lpstr>Wingdings 3</vt:lpstr>
      <vt:lpstr>Slice</vt:lpstr>
      <vt:lpstr>Joins</vt:lpstr>
      <vt:lpstr>JOIN = INNER JOIN</vt:lpstr>
      <vt:lpstr>JOIN two tables</vt:lpstr>
      <vt:lpstr>JOIN Across databases</vt:lpstr>
      <vt:lpstr>Self join</vt:lpstr>
      <vt:lpstr>PowerPoint Presentation</vt:lpstr>
      <vt:lpstr>PowerPoint Presentation</vt:lpstr>
      <vt:lpstr>PowerPoint Presentation</vt:lpstr>
      <vt:lpstr>On and using the same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Shajrawi</dc:creator>
  <cp:lastModifiedBy>Elias Shajrawi</cp:lastModifiedBy>
  <cp:revision>20</cp:revision>
  <dcterms:created xsi:type="dcterms:W3CDTF">2021-12-01T12:42:30Z</dcterms:created>
  <dcterms:modified xsi:type="dcterms:W3CDTF">2021-12-06T20:17:57Z</dcterms:modified>
</cp:coreProperties>
</file>