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62" r:id="rId4"/>
    <p:sldId id="260" r:id="rId5"/>
    <p:sldId id="261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37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15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50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5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20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62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77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31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1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01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13-12-2021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7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9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Bird's eye view of a river in a lush forest">
            <a:extLst>
              <a:ext uri="{FF2B5EF4-FFF2-40B4-BE49-F238E27FC236}">
                <a16:creationId xmlns:a16="http://schemas.microsoft.com/office/drawing/2014/main" id="{0C9F3A93-BC2C-4049-9A1E-6D42807D74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1AA3F0-755B-420D-82CC-3CF437D3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466" y="1259334"/>
            <a:ext cx="10278596" cy="1598370"/>
          </a:xfrm>
        </p:spPr>
        <p:txBody>
          <a:bodyPr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Summarizing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05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36DD-4F45-47B8-9A38-CB136C91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12338"/>
                </a:solidFill>
                <a:effectLst/>
                <a:latin typeface="Proxima"/>
              </a:rPr>
              <a:t>Aggregate Functions</a:t>
            </a:r>
            <a:br>
              <a:rPr lang="en-US" b="1" i="0" dirty="0">
                <a:solidFill>
                  <a:srgbClr val="212338"/>
                </a:solidFill>
                <a:effectLst/>
                <a:latin typeface="Proxim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E9A21-BF22-4C1D-A3A3-8B9AE975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function called </a:t>
            </a:r>
            <a:r>
              <a:rPr lang="en-US" dirty="0">
                <a:solidFill>
                  <a:srgbClr val="00B0F0"/>
                </a:solidFill>
              </a:rPr>
              <a:t>aggregate</a:t>
            </a:r>
            <a:r>
              <a:rPr lang="en-US" dirty="0"/>
              <a:t> function because they take a series of values and aggregate them to produce </a:t>
            </a:r>
            <a:r>
              <a:rPr lang="en-US" dirty="0">
                <a:solidFill>
                  <a:srgbClr val="00B0F0"/>
                </a:solidFill>
              </a:rPr>
              <a:t>signal value</a:t>
            </a:r>
          </a:p>
          <a:p>
            <a:r>
              <a:rPr lang="en-US" dirty="0"/>
              <a:t>MYSQL Build in Aggregations functions: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3A21B-40D9-4EC9-842F-4C82BA08B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184" y="3185912"/>
            <a:ext cx="2057687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6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36DD-4F45-47B8-9A38-CB136C91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Aggregation function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C115DE-A3DB-4270-ACDF-1EC4C8B2F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056" y="1690688"/>
            <a:ext cx="11486944" cy="12860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F11743-4A17-47F1-A0B4-4D60E4F07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56" y="3082926"/>
            <a:ext cx="11486944" cy="36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9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36DD-4F45-47B8-9A38-CB136C91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*</a:t>
            </a:r>
            <a:r>
              <a:rPr lang="en-US" dirty="0"/>
              <a:t> Count null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AA933-8B3F-47F2-940C-9B1A92F7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65039"/>
            <a:ext cx="11480800" cy="48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1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36DD-4F45-47B8-9A38-CB136C91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E9A21-BF22-4C1D-A3A3-8B9AE9755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/>
          <a:lstStyle/>
          <a:p>
            <a:r>
              <a:rPr lang="en-US" dirty="0"/>
              <a:t>Group data by one or more columns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48A6B-37EF-4F42-8E0E-7094B3A9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438400"/>
            <a:ext cx="11468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C878-8070-4A79-B1B8-47479998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Having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FD47-B6B7-484D-87AD-2F27139C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7050"/>
            <a:ext cx="11210925" cy="930476"/>
          </a:xfrm>
        </p:spPr>
        <p:txBody>
          <a:bodyPr>
            <a:normAutofit fontScale="92500"/>
          </a:bodyPr>
          <a:lstStyle/>
          <a:p>
            <a:r>
              <a:rPr lang="en-US" dirty="0"/>
              <a:t>Include just clients with total sales more then 500.</a:t>
            </a:r>
            <a:br>
              <a:rPr lang="en-US" dirty="0"/>
            </a:br>
            <a:r>
              <a:rPr lang="en-US" dirty="0"/>
              <a:t>if u run the script below u will receive error unknown column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271F9-8E3D-408B-99F2-E4C58A886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7" y="2727526"/>
            <a:ext cx="11469843" cy="2146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7EFF1E-A876-4108-83DB-419E5D38A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56" y="5010150"/>
            <a:ext cx="11469843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7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273A-40F9-4CF0-8A28-8CEE3F8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28B80-97A1-48C6-A214-B77165148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customers</a:t>
            </a:r>
            <a:br>
              <a:rPr lang="en-US" dirty="0"/>
            </a:br>
            <a:r>
              <a:rPr lang="en-US" dirty="0"/>
              <a:t>located in Virginia who have spent more than 100$</a:t>
            </a:r>
          </a:p>
        </p:txBody>
      </p:sp>
    </p:spTree>
    <p:extLst>
      <p:ext uri="{BB962C8B-B14F-4D97-AF65-F5344CB8AC3E}">
        <p14:creationId xmlns:p14="http://schemas.microsoft.com/office/powerpoint/2010/main" val="23082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A817-305D-448F-B22A-12D7DF28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39ADD1-954A-46CB-B8A6-1937DA4E3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880971"/>
            <a:ext cx="10725150" cy="41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711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27</TotalTime>
  <Words>87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Proxima</vt:lpstr>
      <vt:lpstr>Univers</vt:lpstr>
      <vt:lpstr>GradientVTI</vt:lpstr>
      <vt:lpstr>Summarizing data</vt:lpstr>
      <vt:lpstr>Aggregate Functions </vt:lpstr>
      <vt:lpstr>Aggregation function examples</vt:lpstr>
      <vt:lpstr>* Count null</vt:lpstr>
      <vt:lpstr>Group by</vt:lpstr>
      <vt:lpstr>Having Clause</vt:lpstr>
      <vt:lpstr>Exercise  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Summarizing data</dc:title>
  <dc:creator>Elias Shajrawi</dc:creator>
  <cp:lastModifiedBy>Elias Shajrawi</cp:lastModifiedBy>
  <cp:revision>7</cp:revision>
  <dcterms:created xsi:type="dcterms:W3CDTF">2021-12-13T14:26:15Z</dcterms:created>
  <dcterms:modified xsi:type="dcterms:W3CDTF">2021-12-13T14:53:41Z</dcterms:modified>
</cp:coreProperties>
</file>