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E67C-D936-4C4A-95DE-44AF846F2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B16CD-6213-4C27-846C-02B943580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B3E30-D9EA-4795-8F85-A0D3A3D2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65C4-B2BB-4F60-92A5-6E0D4F185713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3749B-B40A-4212-8794-EE8F0FC4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BFA2C-334F-465A-A30E-98FD90AC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C0D3-D537-476C-B6E5-649CB3E8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669D-5F8A-4D65-92FC-00E6E13D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B8AA5-3430-40B7-9AAD-76CD17EED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7270B-E42E-4943-AC55-775FCB2B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65C4-B2BB-4F60-92A5-6E0D4F185713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44FA3-5E52-410E-B927-E5C83AF0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F6B8-38D6-4175-B1CD-F81CDF66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C0D3-D537-476C-B6E5-649CB3E8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5D9A7-321D-4A66-8EA7-BE9BC622E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DCACA-6F0D-497D-A44E-84914CF3D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FAF41-25B8-4321-9B35-2090A1F6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65C4-B2BB-4F60-92A5-6E0D4F185713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1AF70-9147-4DEA-9FB3-C1543FDA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FD54-5BBF-4987-9895-F1F4083C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C0D3-D537-476C-B6E5-649CB3E8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394E-E333-49F7-B99E-E15C7AC1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D324-E3B4-47EA-8FAC-339FBE194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1A47-E250-4D6E-8276-D5FA33C0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65C4-B2BB-4F60-92A5-6E0D4F185713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E800-77F5-4185-9FAD-19F6DE7B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3A5E5-D0AA-4B52-915B-3D1BB9E0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C0D3-D537-476C-B6E5-649CB3E8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6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D452-B740-42F6-B595-A2848A4C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B2D5C-C205-46E6-A8F8-C515E00CC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5290B-C890-483B-BA0C-B13A7F4C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65C4-B2BB-4F60-92A5-6E0D4F185713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7E04B-9EF7-4A41-A4BA-D12F5065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DA0C-E117-4203-A509-7CA28005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C0D3-D537-476C-B6E5-649CB3E8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5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C197-43DB-485B-8D9A-7D5FCB29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B7F6-F89F-40BD-A86E-B3EC83F82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B2A2-500D-4B04-B43A-FF7CED2FA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B8A40-8937-4C00-8535-CDC10FC5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65C4-B2BB-4F60-92A5-6E0D4F185713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86307-9660-4055-A9C1-C4E3AEFA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AC2E-33C2-4D58-AD1D-6CAFA160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C0D3-D537-476C-B6E5-649CB3E8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980D-185E-445F-92DD-4F22AC60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1A0F6-6FB3-4DF0-BB56-827138004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84B28-0CA1-4639-8356-650FC844D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19E7B-67E3-4856-AE14-832BCE684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152D0-64AA-48D9-B498-E98B919FB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A782C-C3D9-4934-AD32-A7C62B0F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65C4-B2BB-4F60-92A5-6E0D4F185713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36B88-896F-4208-B3B9-C3F0CECD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02B53-914F-409C-8C2E-19372995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C0D3-D537-476C-B6E5-649CB3E8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4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3EC6-4668-4AFF-8A62-E0C82D62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4704A-2FCC-44E1-A9F0-E5C118DA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65C4-B2BB-4F60-92A5-6E0D4F185713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69472-3678-4F2A-9FC1-8C7B4865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554E0-2996-4DD6-870C-B143C72A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C0D3-D537-476C-B6E5-649CB3E8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5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B0C66-E79F-4C84-8688-A5197C26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65C4-B2BB-4F60-92A5-6E0D4F185713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811E7-F9FC-40A5-8CE4-1D0A0C84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7888A-8905-4067-9EEE-9AFD88C7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C0D3-D537-476C-B6E5-649CB3E8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8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7B10-0586-42A2-990C-C38F3CA4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78A63-D668-4452-930C-097931AF2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670C1-451E-4A0E-B3E6-E7C4AA23C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3B047-D307-40D3-B915-4E756B97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65C4-B2BB-4F60-92A5-6E0D4F185713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EE9F-580E-4C10-9EE8-BBB5745D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62DB7-EF72-4EC8-88F3-70B92D1A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C0D3-D537-476C-B6E5-649CB3E8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9E54-E35C-432D-8ECA-B354A27D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E52AA-50C0-42EB-BB2C-F9C88D14D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335B4-FE19-45EB-9E42-2D41A5174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4F0FB-9D49-46EF-948D-7EF3BAAC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65C4-B2BB-4F60-92A5-6E0D4F185713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3FB0D-F54B-4EC7-8AD8-B5F17143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6C43E-9120-4439-9A4B-2362D13D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C0D3-D537-476C-B6E5-649CB3E8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3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6">
                <a:lumMod val="20000"/>
                <a:lumOff val="8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6CB28-AA47-42E6-AD41-FFC96155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1D20E-93D7-498B-A55E-C95AF946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522C-EDF1-4E5F-AC02-FCC899493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65C4-B2BB-4F60-92A5-6E0D4F185713}" type="datetimeFigureOut">
              <a:rPr lang="en-US" smtClean="0"/>
              <a:t>13-12-2021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622C-59F9-4831-BF45-4AFFF98DC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D751-6272-417E-A677-A0905722D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EC0D3-D537-476C-B6E5-649CB3E8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B7690A7-B3EC-4EB2-BD0D-4B9595214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9565"/>
            <a:ext cx="9144000" cy="1655762"/>
          </a:xfrm>
        </p:spPr>
        <p:txBody>
          <a:bodyPr>
            <a:noAutofit/>
          </a:bodyPr>
          <a:lstStyle/>
          <a:p>
            <a:r>
              <a:rPr lang="en-US" sz="6600" b="1" dirty="0"/>
              <a:t>Essential MySQL Functions</a:t>
            </a:r>
          </a:p>
        </p:txBody>
      </p:sp>
    </p:spTree>
    <p:extLst>
      <p:ext uri="{BB962C8B-B14F-4D97-AF65-F5344CB8AC3E}">
        <p14:creationId xmlns:p14="http://schemas.microsoft.com/office/powerpoint/2010/main" val="137202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0C4C-75DF-4C4D-913E-DA8AC2B4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12338"/>
                </a:solidFill>
                <a:effectLst/>
                <a:latin typeface="Proxima"/>
              </a:rPr>
              <a:t>Numeric Functions</a:t>
            </a:r>
            <a:br>
              <a:rPr lang="en-US" b="1" i="0" dirty="0">
                <a:solidFill>
                  <a:srgbClr val="212338"/>
                </a:solidFill>
                <a:effectLst/>
                <a:latin typeface="Proxima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EDFA5F-AD42-48D4-978F-E1E547E7B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321453"/>
            <a:ext cx="5896798" cy="695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D9924-8CA2-413B-BBF6-255207073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758" y="1315828"/>
            <a:ext cx="1390846" cy="695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EBDCE-6236-4BEA-8404-039F10356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71556"/>
            <a:ext cx="5896798" cy="571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023B09-D7A2-4DBF-8444-C27A0EC76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7758" y="2165931"/>
            <a:ext cx="1390846" cy="5772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2C26F8-CA0A-4632-AC4B-631F2F8BF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97817"/>
            <a:ext cx="5896798" cy="695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2E8FA2-927C-4473-A52F-80F0A7DFD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7759" y="2907343"/>
            <a:ext cx="1390845" cy="6858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E6DD1B-8323-4061-9CC9-180D64FB38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741205"/>
            <a:ext cx="5896798" cy="6858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FB52E8-150A-457F-AC43-3769F60B01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7760" y="3747920"/>
            <a:ext cx="1390844" cy="6858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4E78A3-F6DB-43B4-9920-72BAEF7915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625249"/>
            <a:ext cx="5896798" cy="5811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1B27AD-7AE3-4FF0-8F32-AAFD961897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7760" y="4629149"/>
            <a:ext cx="1390844" cy="5772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B0E609F-73AC-4AA4-8DC9-D584E1C5AB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5536547"/>
            <a:ext cx="5896798" cy="55252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AB3029-ED85-451C-8C10-63C98F7B96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87760" y="5536546"/>
            <a:ext cx="1390844" cy="5525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F6D27A1-C002-413A-8F3F-F5C852B3FB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684" y="6237040"/>
            <a:ext cx="5830114" cy="6287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DA8A894-7BFA-43C8-9D4E-02B4B0FCD68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87760" y="6237040"/>
            <a:ext cx="1390844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2D85-2A42-49E4-AD47-48BE5DD1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12338"/>
                </a:solidFill>
                <a:effectLst/>
                <a:latin typeface="Proxima"/>
              </a:rPr>
              <a:t>String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A0301-E80E-44B6-BD97-257A28AB5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891"/>
            <a:ext cx="5058481" cy="581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9754D4-5D38-454E-BA9F-208B702E9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813" y="1271529"/>
            <a:ext cx="1701659" cy="720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401B5D-7769-4DD8-95C6-26151EB2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671" y="2083899"/>
            <a:ext cx="4820323" cy="64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73021E-7488-4C39-BE38-2C08240DB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2377" y="2133540"/>
            <a:ext cx="1701659" cy="598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9BF442-7A29-4F95-B7CA-550AC8FE74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1672" y="2825576"/>
            <a:ext cx="4820323" cy="638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CCBD9F-803E-45CE-9A59-6A42EB9F53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9812" y="2825575"/>
            <a:ext cx="1701659" cy="5981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656D08-F0CF-4453-B134-4F19D36E99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676712"/>
            <a:ext cx="5820587" cy="5715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B7C388-EFEA-48A3-ADE7-4CC1F99051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9812" y="3676713"/>
            <a:ext cx="1701659" cy="5715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24C8F6-80B1-4413-BDB0-879ABE132D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1673" y="4461164"/>
            <a:ext cx="5852259" cy="7621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9F03C66-195D-4E83-BE02-8D995353CE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69811" y="4461164"/>
            <a:ext cx="1701659" cy="7621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F63D853-5C0F-4A72-AE3A-2006458BA3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" y="5518806"/>
            <a:ext cx="5820587" cy="6954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3EB5945-B39A-49F5-8021-5F62101092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38138" y="5378746"/>
            <a:ext cx="1701659" cy="83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0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Proxima</vt:lpstr>
      <vt:lpstr>Office Theme</vt:lpstr>
      <vt:lpstr>PowerPoint Presentation</vt:lpstr>
      <vt:lpstr>Numeric Functions </vt:lpstr>
      <vt:lpstr>String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Shajrawi</dc:creator>
  <cp:lastModifiedBy>Elias Shajrawi</cp:lastModifiedBy>
  <cp:revision>3</cp:revision>
  <dcterms:created xsi:type="dcterms:W3CDTF">2021-12-13T14:54:02Z</dcterms:created>
  <dcterms:modified xsi:type="dcterms:W3CDTF">2021-12-13T15:06:48Z</dcterms:modified>
</cp:coreProperties>
</file>