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530A-8D0B-40A2-B6BD-1E46005C5D0E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8135-95D2-4763-BF82-64392B28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21-12-2021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21-12-2021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7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s of various wholegrain foods">
            <a:extLst>
              <a:ext uri="{FF2B5EF4-FFF2-40B4-BE49-F238E27FC236}">
                <a16:creationId xmlns:a16="http://schemas.microsoft.com/office/drawing/2014/main" id="{0E1362FD-2675-4BF9-B4C5-9F20F86BC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" r="1" b="8026"/>
          <a:stretch/>
        </p:blipFill>
        <p:spPr>
          <a:xfrm>
            <a:off x="-1" y="0"/>
            <a:ext cx="12191435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7AABE-18E1-403F-9109-15E3FA28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" y="3657600"/>
            <a:ext cx="10668000" cy="198120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79624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AB5E-646A-4137-BA7B-260C66F3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2613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JSON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FAD1-B5D9-4763-A4A1-F8AB8153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785"/>
            <a:ext cx="12192000" cy="48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A6A5-52DA-4D05-BB9A-A99231C9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4" y="435865"/>
            <a:ext cx="9144000" cy="597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D6DBD-FDC1-4B0A-AEF6-F2B73C1C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16"/>
            <a:ext cx="5001768" cy="5586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7BC29-D0E3-494F-BA58-BBE8C550B42A}"/>
              </a:ext>
            </a:extLst>
          </p:cNvPr>
          <p:cNvSpPr txBox="1"/>
          <p:nvPr/>
        </p:nvSpPr>
        <p:spPr>
          <a:xfrm>
            <a:off x="5421200" y="4992624"/>
            <a:ext cx="33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types: for storing binary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5504-8DC2-441C-ABE2-76A910455C40}"/>
              </a:ext>
            </a:extLst>
          </p:cNvPr>
          <p:cNvSpPr txBox="1"/>
          <p:nvPr/>
        </p:nvSpPr>
        <p:spPr>
          <a:xfrm>
            <a:off x="5421200" y="5861304"/>
            <a:ext cx="331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types: Geographical values</a:t>
            </a:r>
          </a:p>
        </p:txBody>
      </p:sp>
    </p:spTree>
    <p:extLst>
      <p:ext uri="{BB962C8B-B14F-4D97-AF65-F5344CB8AC3E}">
        <p14:creationId xmlns:p14="http://schemas.microsoft.com/office/powerpoint/2010/main" val="21052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4126-F8ED-4B24-AD7A-634B4578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5086-F307-4E19-BEDA-25EC2B78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VARCHAR(x) </a:t>
            </a:r>
            <a:r>
              <a:rPr lang="en-US" dirty="0"/>
              <a:t>for username first name</a:t>
            </a:r>
          </a:p>
          <a:p>
            <a:r>
              <a:rPr lang="en-US" dirty="0">
                <a:solidFill>
                  <a:srgbClr val="00B0F0"/>
                </a:solidFill>
              </a:rPr>
              <a:t>CHAR(x) </a:t>
            </a:r>
            <a:r>
              <a:rPr lang="en-US" dirty="0"/>
              <a:t>fixed-length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CA8BB-8E87-440D-8D79-07FF2033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8" y="4152427"/>
            <a:ext cx="894522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0238-963E-49C3-8EA9-1B0156FE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07" y="36271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0D2A-1771-446C-B64F-09B55D43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07" y="1310639"/>
            <a:ext cx="10668000" cy="1478281"/>
          </a:xfrm>
        </p:spPr>
        <p:txBody>
          <a:bodyPr/>
          <a:lstStyle/>
          <a:p>
            <a:r>
              <a:rPr lang="en-US" dirty="0"/>
              <a:t>MEDIUMTEXT its good for storing json objects</a:t>
            </a:r>
          </a:p>
          <a:p>
            <a:r>
              <a:rPr lang="en-US" dirty="0"/>
              <a:t>LONGTEXT its good for storing years of logs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B7BD-C076-4062-9710-42B9E631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0592"/>
            <a:ext cx="12124944" cy="33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302F-C91F-4D3D-909F-CA034415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Integer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A25C-5D93-48FA-8FE8-436A60D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374647"/>
            <a:ext cx="10668000" cy="1405129"/>
          </a:xfrm>
        </p:spPr>
        <p:txBody>
          <a:bodyPr>
            <a:normAutofit/>
          </a:bodyPr>
          <a:lstStyle/>
          <a:p>
            <a:r>
              <a:rPr lang="en-US" dirty="0"/>
              <a:t>Store numbers without decimal point such like 1,2,3,4</a:t>
            </a:r>
          </a:p>
          <a:p>
            <a:r>
              <a:rPr lang="en-US" dirty="0"/>
              <a:t>The number that we can store depends on the bytes size that assign to the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A861F-25F7-44D9-BD0B-27C98904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216"/>
            <a:ext cx="12191999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C438-32A8-424B-8EF7-8A049D3A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" y="307848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Boolean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26CE7-E06C-4527-A7F6-BC2F57E9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050"/>
            <a:ext cx="12191999" cy="394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9C2C9-5FC5-4D3C-B138-AE3FF90A8546}"/>
              </a:ext>
            </a:extLst>
          </p:cNvPr>
          <p:cNvSpPr txBox="1"/>
          <p:nvPr/>
        </p:nvSpPr>
        <p:spPr>
          <a:xfrm>
            <a:off x="4236098" y="5654351"/>
            <a:ext cx="322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can use both true/false or 1/0</a:t>
            </a:r>
          </a:p>
        </p:txBody>
      </p:sp>
    </p:spTree>
    <p:extLst>
      <p:ext uri="{BB962C8B-B14F-4D97-AF65-F5344CB8AC3E}">
        <p14:creationId xmlns:p14="http://schemas.microsoft.com/office/powerpoint/2010/main" val="397327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D49-13C4-4F49-A686-DD2B4E39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399288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DATE/Time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26C1-6449-46F3-AAC1-F2A8449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49824"/>
            <a:ext cx="10668000" cy="646176"/>
          </a:xfrm>
        </p:spPr>
        <p:txBody>
          <a:bodyPr/>
          <a:lstStyle/>
          <a:p>
            <a:r>
              <a:rPr lang="en-US" dirty="0"/>
              <a:t>Date to store date without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94228-EF99-4834-92F4-ACABC997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707"/>
            <a:ext cx="1219199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2F62-A37A-4219-BB05-E55A20B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0144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Blobs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1C4F-0DD6-4A4C-877E-855DCFEC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77256"/>
            <a:ext cx="10668000" cy="618744"/>
          </a:xfrm>
        </p:spPr>
        <p:txBody>
          <a:bodyPr/>
          <a:lstStyle/>
          <a:p>
            <a:r>
              <a:rPr lang="en-US" dirty="0"/>
              <a:t>To store binary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E4CEA-2265-44E1-91DE-ADB34405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681"/>
            <a:ext cx="1219200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85B-920C-4F88-9D64-6864AFCB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528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JSON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4979-E691-4B9A-86DD-79A430C7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257800"/>
            <a:ext cx="10668000" cy="838200"/>
          </a:xfrm>
        </p:spPr>
        <p:txBody>
          <a:bodyPr/>
          <a:lstStyle/>
          <a:p>
            <a:r>
              <a:rPr lang="en-US" dirty="0"/>
              <a:t>Lightweight format for storing and transfer data over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8E1DE-0D1A-44B0-AA5B-13A6C3CB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746"/>
            <a:ext cx="6895322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6EAED-C481-4857-A9BA-3AA44A49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21" y="1188574"/>
            <a:ext cx="5191179" cy="40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648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4E6EEB"/>
      </a:accent1>
      <a:accent2>
        <a:srgbClr val="46ACEA"/>
      </a:accent2>
      <a:accent3>
        <a:srgbClr val="896EEE"/>
      </a:accent3>
      <a:accent4>
        <a:srgbClr val="EB714E"/>
      </a:accent4>
      <a:accent5>
        <a:srgbClr val="D6992B"/>
      </a:accent5>
      <a:accent6>
        <a:srgbClr val="A3AA38"/>
      </a:accent6>
      <a:hlink>
        <a:srgbClr val="8E825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Cond</vt:lpstr>
      <vt:lpstr>Calibri</vt:lpstr>
      <vt:lpstr>Impact</vt:lpstr>
      <vt:lpstr>TornVTI</vt:lpstr>
      <vt:lpstr>Data Types</vt:lpstr>
      <vt:lpstr>MySql DATA Types</vt:lpstr>
      <vt:lpstr>STRINGS</vt:lpstr>
      <vt:lpstr>STRINGS</vt:lpstr>
      <vt:lpstr>Integer Types</vt:lpstr>
      <vt:lpstr>Boolean types</vt:lpstr>
      <vt:lpstr>DATE/Time</vt:lpstr>
      <vt:lpstr>Blobs types</vt:lpstr>
      <vt:lpstr>JSON type</vt:lpstr>
      <vt:lpstr>JSON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 &amp;  Stored Procedures</dc:title>
  <dc:creator>Elias Shajrawi</dc:creator>
  <cp:lastModifiedBy>Elias Shajrawi</cp:lastModifiedBy>
  <cp:revision>32</cp:revision>
  <dcterms:created xsi:type="dcterms:W3CDTF">2021-12-13T15:07:44Z</dcterms:created>
  <dcterms:modified xsi:type="dcterms:W3CDTF">2021-12-21T10:09:06Z</dcterms:modified>
</cp:coreProperties>
</file>