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60" r:id="rId3"/>
    <p:sldId id="26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59055"/>
            <a:ext cx="9415780" cy="6739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9700" y="0"/>
          <a:ext cx="11732895" cy="7175500"/>
        </p:xfrm>
        <a:graphic>
          <a:graphicData uri="http://schemas.openxmlformats.org/drawingml/2006/table">
            <a:tbl>
              <a:tblPr/>
              <a:tblGrid>
                <a:gridCol w="1588770"/>
                <a:gridCol w="2854325"/>
                <a:gridCol w="4464050"/>
                <a:gridCol w="2825750"/>
              </a:tblGrid>
              <a:tr h="3479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charset="-52"/>
                        </a:rPr>
                        <a:t>IP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地址分配表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（图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1.1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）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5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202.99.192.1/30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192.168.23.2/24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192.168.45.2/24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202.100.192.1/30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192.168.3.1/24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192.168.23.1/24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与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建立通信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VLAN45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建立通信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202.99.192.2/30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3.3.3.2/24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202.100.192.2/30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1.1.1.3/24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192.168.10.1/24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G0/0/2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3.3.3.3/24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192.168.10.2/24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DHCP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获取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192.168.3.0/24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192.168.4.0/24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192.168.5.2/24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手动静态配置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923*523"/>
  <p:tag name="TABLE_ENDDRAG_RECT" val="11*0*923*523"/>
  <p:tag name="KSO_WM_UNIT_TABLE_BEAUTIFY" val="smartTable{dff92f6d-0bb1-4bba-af0a-333166e8f375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DY0MzQwNDM3NzMyOTAwZGViMTFjZmY0M2U4NTllMzgifQ=="/>
  <p:tag name="KSO_WPP_MARK_KEY" val="18365d5e-09cc-4c33-a23d-c9f65a97b9bc"/>
  <p:tag name="COMMONDATA" val="eyJoZGlkIjoiYzdjZWZkMzBlZjRlNTFkYWI2MGVhZTk0YjIyZTY1OT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演示</Application>
  <PresentationFormat>宽屏</PresentationFormat>
  <Paragraphs>208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Times New Roman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杜昊</cp:lastModifiedBy>
  <cp:revision>213</cp:revision>
  <dcterms:created xsi:type="dcterms:W3CDTF">2019-06-19T02:08:00Z</dcterms:created>
  <dcterms:modified xsi:type="dcterms:W3CDTF">2025-02-14T13:27:13Z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2052-11.1.0.12375</vt:lpwstr>
  </property>
  <property fmtid="{D5CDD505-2E9C-101B-9397-08002B2CF9AE}" pid="3" name="ICV">
    <vt:lpwstr>58C2CDFE76354A31A9128632D574566E_13</vt:lpwstr>
  </property>
</Properties>
</file>