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57" r:id="rId4"/>
    <p:sldId id="260" r:id="rId5"/>
    <p:sldId id="261" r:id="rId6"/>
    <p:sldId id="259" r:id="rId7"/>
    <p:sldId id="262" r:id="rId8"/>
    <p:sldId id="263" r:id="rId9"/>
    <p:sldId id="264" r:id="rId10"/>
    <p:sldId id="268" r:id="rId11"/>
    <p:sldId id="267" r:id="rId12"/>
    <p:sldId id="266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2017" autoAdjust="0"/>
    <p:restoredTop sz="94660"/>
  </p:normalViewPr>
  <p:slideViewPr>
    <p:cSldViewPr>
      <p:cViewPr>
        <p:scale>
          <a:sx n="96" d="100"/>
          <a:sy n="96" d="100"/>
        </p:scale>
        <p:origin x="-2064" y="-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4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2D4165-F54D-3B42-906E-DBA491DD4EA0}" type="doc">
      <dgm:prSet loTypeId="urn:microsoft.com/office/officeart/2005/8/layout/hierarchy1#3" loCatId="" qsTypeId="urn:microsoft.com/office/officeart/2005/8/quickstyle/simple4#3" qsCatId="simple" csTypeId="urn:microsoft.com/office/officeart/2005/8/colors/accent1_2#3" csCatId="accent1" phldr="1"/>
      <dgm:spPr/>
      <dgm:t>
        <a:bodyPr/>
        <a:lstStyle/>
        <a:p>
          <a:endParaRPr lang="zh-CN" altLang="en-US"/>
        </a:p>
      </dgm:t>
    </dgm:pt>
    <dgm:pt modelId="{2AB3D7F3-D9EC-1842-A59A-C787DCBF2F5F}">
      <dgm:prSet phldrT="[文本]" custT="1"/>
      <dgm:spPr/>
      <dgm:t>
        <a:bodyPr/>
        <a:lstStyle/>
        <a:p>
          <a:r>
            <a:rPr lang="zh-CN" altLang="en-US" sz="2000" dirty="0"/>
            <a:t>通用资料</a:t>
          </a:r>
        </a:p>
      </dgm:t>
    </dgm:pt>
    <dgm:pt modelId="{751D45FA-E4F6-394F-B4A3-36AFB4FF5023}" type="parTrans" cxnId="{8F77359E-CEDB-3342-851D-31F0CE65D4D1}">
      <dgm:prSet/>
      <dgm:spPr/>
      <dgm:t>
        <a:bodyPr/>
        <a:lstStyle/>
        <a:p>
          <a:endParaRPr lang="zh-CN" altLang="en-US"/>
        </a:p>
      </dgm:t>
    </dgm:pt>
    <dgm:pt modelId="{D73C7C7A-114E-074B-8FB3-56CCC4A7DD9A}" type="sibTrans" cxnId="{8F77359E-CEDB-3342-851D-31F0CE65D4D1}">
      <dgm:prSet/>
      <dgm:spPr/>
      <dgm:t>
        <a:bodyPr/>
        <a:lstStyle/>
        <a:p>
          <a:endParaRPr lang="zh-CN" altLang="en-US"/>
        </a:p>
      </dgm:t>
    </dgm:pt>
    <dgm:pt modelId="{51A05B4B-74A8-084A-9544-E27D499559F6}">
      <dgm:prSet phldrT="[文本]" custT="1"/>
      <dgm:spPr/>
      <dgm:t>
        <a:bodyPr vert="eaVert"/>
        <a:lstStyle/>
        <a:p>
          <a:r>
            <a:rPr lang="zh-CN" altLang="en-US" sz="1100" dirty="0"/>
            <a:t>产品介绍</a:t>
          </a:r>
        </a:p>
      </dgm:t>
    </dgm:pt>
    <dgm:pt modelId="{A5C38265-D5B7-EE42-A5A2-EF6394216A4F}" type="parTrans" cxnId="{DEAF83DE-8E58-594A-A5F4-147284625090}">
      <dgm:prSet custT="1"/>
      <dgm:spPr/>
      <dgm:t>
        <a:bodyPr/>
        <a:lstStyle/>
        <a:p>
          <a:endParaRPr lang="zh-CN" altLang="en-US" sz="1100"/>
        </a:p>
      </dgm:t>
    </dgm:pt>
    <dgm:pt modelId="{06419A2D-33B2-694D-909A-289D323558D0}" type="sibTrans" cxnId="{DEAF83DE-8E58-594A-A5F4-147284625090}">
      <dgm:prSet/>
      <dgm:spPr/>
      <dgm:t>
        <a:bodyPr/>
        <a:lstStyle/>
        <a:p>
          <a:endParaRPr lang="zh-CN" altLang="en-US"/>
        </a:p>
      </dgm:t>
    </dgm:pt>
    <dgm:pt modelId="{89A14CB5-45FA-4C45-A6F7-E2638DDAF31D}">
      <dgm:prSet phldrT="[文本]" custT="1"/>
      <dgm:spPr/>
      <dgm:t>
        <a:bodyPr vert="eaVert"/>
        <a:lstStyle/>
        <a:p>
          <a:r>
            <a:rPr lang="zh-CN" altLang="en-US" sz="1100" dirty="0"/>
            <a:t>产品视频</a:t>
          </a:r>
        </a:p>
      </dgm:t>
    </dgm:pt>
    <dgm:pt modelId="{08AF119D-AC7F-B045-9DE7-5984CAFB3A47}" type="parTrans" cxnId="{6040C45A-86E0-9346-BAC8-1B6E2567CC33}">
      <dgm:prSet custT="1"/>
      <dgm:spPr/>
      <dgm:t>
        <a:bodyPr/>
        <a:lstStyle/>
        <a:p>
          <a:endParaRPr lang="zh-CN" altLang="en-US" sz="1100"/>
        </a:p>
      </dgm:t>
    </dgm:pt>
    <dgm:pt modelId="{7BA54405-D5B8-5541-A1A5-B6CF221D6C24}" type="sibTrans" cxnId="{6040C45A-86E0-9346-BAC8-1B6E2567CC33}">
      <dgm:prSet/>
      <dgm:spPr/>
      <dgm:t>
        <a:bodyPr/>
        <a:lstStyle/>
        <a:p>
          <a:endParaRPr lang="zh-CN" altLang="en-US"/>
        </a:p>
      </dgm:t>
    </dgm:pt>
    <dgm:pt modelId="{C537A387-D7D8-2447-98E6-99EBDDFC00B6}">
      <dgm:prSet phldrT="[文本]" custT="1"/>
      <dgm:spPr/>
      <dgm:t>
        <a:bodyPr vert="eaVert"/>
        <a:lstStyle/>
        <a:p>
          <a:r>
            <a:rPr lang="zh-CN" altLang="en-US" sz="1100" dirty="0"/>
            <a:t>行业案例</a:t>
          </a:r>
        </a:p>
      </dgm:t>
    </dgm:pt>
    <dgm:pt modelId="{6E07F403-FB22-C54F-A853-DE0538B1EB7B}" type="parTrans" cxnId="{CD9977BC-377F-1A47-963A-06B370AA4C0A}">
      <dgm:prSet custT="1"/>
      <dgm:spPr/>
      <dgm:t>
        <a:bodyPr/>
        <a:lstStyle/>
        <a:p>
          <a:endParaRPr lang="zh-CN" altLang="en-US" sz="1100"/>
        </a:p>
      </dgm:t>
    </dgm:pt>
    <dgm:pt modelId="{EDB8F354-B81A-744B-9C4B-FFE9CB8A26EB}" type="sibTrans" cxnId="{CD9977BC-377F-1A47-963A-06B370AA4C0A}">
      <dgm:prSet/>
      <dgm:spPr/>
      <dgm:t>
        <a:bodyPr/>
        <a:lstStyle/>
        <a:p>
          <a:endParaRPr lang="zh-CN" altLang="en-US"/>
        </a:p>
      </dgm:t>
    </dgm:pt>
    <dgm:pt modelId="{C3AA16CE-6A66-FF42-9904-C3B9ED726B57}">
      <dgm:prSet phldrT="[文本]" custT="1"/>
      <dgm:spPr/>
      <dgm:t>
        <a:bodyPr vert="eaVert"/>
        <a:lstStyle/>
        <a:p>
          <a:r>
            <a:rPr lang="zh-CN" altLang="en-US" sz="1100" dirty="0"/>
            <a:t>培训教材和视频</a:t>
          </a:r>
        </a:p>
      </dgm:t>
    </dgm:pt>
    <dgm:pt modelId="{D35D9ED5-5165-764D-9EB4-1BD4D666EFC2}" type="parTrans" cxnId="{C9E981D8-C02C-B744-A5B2-53FD119D06A6}">
      <dgm:prSet/>
      <dgm:spPr/>
      <dgm:t>
        <a:bodyPr/>
        <a:lstStyle/>
        <a:p>
          <a:endParaRPr lang="zh-CN" altLang="en-US"/>
        </a:p>
      </dgm:t>
    </dgm:pt>
    <dgm:pt modelId="{AF2A8B9C-DE3D-2D41-8B05-5663A26D45D3}" type="sibTrans" cxnId="{C9E981D8-C02C-B744-A5B2-53FD119D06A6}">
      <dgm:prSet/>
      <dgm:spPr/>
      <dgm:t>
        <a:bodyPr/>
        <a:lstStyle/>
        <a:p>
          <a:endParaRPr lang="zh-CN" altLang="en-US"/>
        </a:p>
      </dgm:t>
    </dgm:pt>
    <dgm:pt modelId="{10FE3CF4-9009-0E42-9460-213E81246870}">
      <dgm:prSet phldrT="[文本]" custT="1"/>
      <dgm:spPr/>
      <dgm:t>
        <a:bodyPr vert="eaVert"/>
        <a:lstStyle/>
        <a:p>
          <a:r>
            <a:rPr lang="zh-CN" altLang="en-US" sz="1100" dirty="0"/>
            <a:t>技术白皮书</a:t>
          </a:r>
        </a:p>
      </dgm:t>
    </dgm:pt>
    <dgm:pt modelId="{77A49A14-E2E8-C648-AF60-650D64A447B3}" type="parTrans" cxnId="{6935E1F6-17B7-3842-A423-18CDDBF2D15B}">
      <dgm:prSet/>
      <dgm:spPr/>
      <dgm:t>
        <a:bodyPr/>
        <a:lstStyle/>
        <a:p>
          <a:endParaRPr lang="zh-CN" altLang="en-US"/>
        </a:p>
      </dgm:t>
    </dgm:pt>
    <dgm:pt modelId="{2B6DE80A-AE3E-FF4F-A04F-A1F18F00893F}" type="sibTrans" cxnId="{6935E1F6-17B7-3842-A423-18CDDBF2D15B}">
      <dgm:prSet/>
      <dgm:spPr/>
      <dgm:t>
        <a:bodyPr/>
        <a:lstStyle/>
        <a:p>
          <a:endParaRPr lang="zh-CN" altLang="en-US"/>
        </a:p>
      </dgm:t>
    </dgm:pt>
    <dgm:pt modelId="{1A2F3C07-844D-E64B-BFAD-C2DD030948C0}">
      <dgm:prSet phldrT="[文本]" custT="1"/>
      <dgm:spPr/>
      <dgm:t>
        <a:bodyPr vert="eaVert"/>
        <a:lstStyle/>
        <a:p>
          <a:r>
            <a:rPr lang="zh-CN" altLang="en-US" sz="1100" dirty="0"/>
            <a:t>新功能介绍</a:t>
          </a:r>
        </a:p>
      </dgm:t>
    </dgm:pt>
    <dgm:pt modelId="{1C740F1A-319F-3E49-9C58-64303484630A}" type="parTrans" cxnId="{CB7B29C4-92D7-E946-BA9C-B2DA6922F935}">
      <dgm:prSet/>
      <dgm:spPr/>
      <dgm:t>
        <a:bodyPr/>
        <a:lstStyle/>
        <a:p>
          <a:endParaRPr lang="zh-CN" altLang="en-US"/>
        </a:p>
      </dgm:t>
    </dgm:pt>
    <dgm:pt modelId="{FAA56FF1-EE0C-4D44-AE02-C1A22473E984}" type="sibTrans" cxnId="{CB7B29C4-92D7-E946-BA9C-B2DA6922F935}">
      <dgm:prSet/>
      <dgm:spPr/>
      <dgm:t>
        <a:bodyPr/>
        <a:lstStyle/>
        <a:p>
          <a:endParaRPr lang="zh-CN" altLang="en-US"/>
        </a:p>
      </dgm:t>
    </dgm:pt>
    <dgm:pt modelId="{0C14DE9C-ADF6-DF40-BFB8-3CFEF48B7EE9}">
      <dgm:prSet phldrT="[文本]" custT="1"/>
      <dgm:spPr/>
      <dgm:t>
        <a:bodyPr vert="eaVert"/>
        <a:lstStyle/>
        <a:p>
          <a:r>
            <a:rPr lang="zh-CN" altLang="en-US" sz="1100" dirty="0"/>
            <a:t>配置手册</a:t>
          </a:r>
        </a:p>
      </dgm:t>
    </dgm:pt>
    <dgm:pt modelId="{384A7212-823B-6241-A544-B9EB0C02970E}" type="parTrans" cxnId="{23172407-12BE-5148-81AD-563F204D49BE}">
      <dgm:prSet/>
      <dgm:spPr/>
      <dgm:t>
        <a:bodyPr/>
        <a:lstStyle/>
        <a:p>
          <a:endParaRPr lang="zh-CN" altLang="en-US"/>
        </a:p>
      </dgm:t>
    </dgm:pt>
    <dgm:pt modelId="{7688C0B8-7589-5445-9F0C-32F2D82148D2}" type="sibTrans" cxnId="{23172407-12BE-5148-81AD-563F204D49BE}">
      <dgm:prSet/>
      <dgm:spPr/>
      <dgm:t>
        <a:bodyPr/>
        <a:lstStyle/>
        <a:p>
          <a:endParaRPr lang="zh-CN" altLang="en-US"/>
        </a:p>
      </dgm:t>
    </dgm:pt>
    <dgm:pt modelId="{3081EBB6-8022-9C46-959C-E190F43A3973}">
      <dgm:prSet phldrT="[文本]" custT="1"/>
      <dgm:spPr/>
      <dgm:t>
        <a:bodyPr vert="eaVert"/>
        <a:lstStyle/>
        <a:p>
          <a:r>
            <a:rPr lang="zh-CN" altLang="en-US" sz="1100" dirty="0"/>
            <a:t>排错指导</a:t>
          </a:r>
        </a:p>
      </dgm:t>
    </dgm:pt>
    <dgm:pt modelId="{C7EB05AF-D469-7249-98F2-3B02A1FFC1C6}" type="parTrans" cxnId="{4C005178-CA7E-2B40-8F99-B0D2F7116B8C}">
      <dgm:prSet/>
      <dgm:spPr/>
      <dgm:t>
        <a:bodyPr/>
        <a:lstStyle/>
        <a:p>
          <a:endParaRPr lang="zh-CN" altLang="en-US"/>
        </a:p>
      </dgm:t>
    </dgm:pt>
    <dgm:pt modelId="{957ED029-5061-BD4C-8025-8017BB74D2C5}" type="sibTrans" cxnId="{4C005178-CA7E-2B40-8F99-B0D2F7116B8C}">
      <dgm:prSet/>
      <dgm:spPr/>
      <dgm:t>
        <a:bodyPr/>
        <a:lstStyle/>
        <a:p>
          <a:endParaRPr lang="zh-CN" altLang="en-US"/>
        </a:p>
      </dgm:t>
    </dgm:pt>
    <dgm:pt modelId="{57BB9D09-EF58-BD41-AFED-8AC8A09DF598}">
      <dgm:prSet phldrT="[文本]" custT="1"/>
      <dgm:spPr/>
      <dgm:t>
        <a:bodyPr vert="eaVert"/>
        <a:lstStyle/>
        <a:p>
          <a:r>
            <a:rPr lang="zh-CN" altLang="en-US" sz="1100" dirty="0"/>
            <a:t>测试指导</a:t>
          </a:r>
        </a:p>
      </dgm:t>
    </dgm:pt>
    <dgm:pt modelId="{FC937CEE-72B8-5F4D-9442-45B70593C5C0}" type="parTrans" cxnId="{395EA988-00F6-2E40-B6D7-F04D68357AB1}">
      <dgm:prSet/>
      <dgm:spPr/>
      <dgm:t>
        <a:bodyPr/>
        <a:lstStyle/>
        <a:p>
          <a:endParaRPr lang="zh-CN" altLang="en-US"/>
        </a:p>
      </dgm:t>
    </dgm:pt>
    <dgm:pt modelId="{5C06428D-10AC-1B47-9345-6635162EBE94}" type="sibTrans" cxnId="{395EA988-00F6-2E40-B6D7-F04D68357AB1}">
      <dgm:prSet/>
      <dgm:spPr/>
      <dgm:t>
        <a:bodyPr/>
        <a:lstStyle/>
        <a:p>
          <a:endParaRPr lang="zh-CN" altLang="en-US"/>
        </a:p>
      </dgm:t>
    </dgm:pt>
    <dgm:pt modelId="{1A22B3B5-B222-7048-BE7C-498FA59F84E4}" type="pres">
      <dgm:prSet presAssocID="{4E2D4165-F54D-3B42-906E-DBA491DD4EA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936D9342-6D4D-FE43-98FB-69968896397A}" type="pres">
      <dgm:prSet presAssocID="{2AB3D7F3-D9EC-1842-A59A-C787DCBF2F5F}" presName="hierRoot1" presStyleCnt="0"/>
      <dgm:spPr/>
    </dgm:pt>
    <dgm:pt modelId="{2AAA0C71-F955-F246-841E-B7F0907C9CDE}" type="pres">
      <dgm:prSet presAssocID="{2AB3D7F3-D9EC-1842-A59A-C787DCBF2F5F}" presName="composite" presStyleCnt="0"/>
      <dgm:spPr/>
    </dgm:pt>
    <dgm:pt modelId="{82918EF8-AD38-C24A-9F07-4422E1F15E37}" type="pres">
      <dgm:prSet presAssocID="{2AB3D7F3-D9EC-1842-A59A-C787DCBF2F5F}" presName="background" presStyleLbl="node0" presStyleIdx="0" presStyleCnt="1"/>
      <dgm:spPr/>
    </dgm:pt>
    <dgm:pt modelId="{3AAE7D5A-347E-F044-9A35-66B2BBDDB997}" type="pres">
      <dgm:prSet presAssocID="{2AB3D7F3-D9EC-1842-A59A-C787DCBF2F5F}" presName="text" presStyleLbl="fgAcc0" presStyleIdx="0" presStyleCnt="1" custScaleX="709455" custScaleY="216467" custLinFactNeighborX="0" custLinFactNeighborY="-5883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4F514F1-9DD9-9D48-A438-D6977D58E4A4}" type="pres">
      <dgm:prSet presAssocID="{2AB3D7F3-D9EC-1842-A59A-C787DCBF2F5F}" presName="hierChild2" presStyleCnt="0"/>
      <dgm:spPr/>
    </dgm:pt>
    <dgm:pt modelId="{7223A6C2-F88E-064B-85EA-687195DB7D82}" type="pres">
      <dgm:prSet presAssocID="{A5C38265-D5B7-EE42-A5A2-EF6394216A4F}" presName="Name10" presStyleLbl="parChTrans1D2" presStyleIdx="0" presStyleCnt="9"/>
      <dgm:spPr/>
      <dgm:t>
        <a:bodyPr/>
        <a:lstStyle/>
        <a:p>
          <a:endParaRPr lang="zh-CN" altLang="en-US"/>
        </a:p>
      </dgm:t>
    </dgm:pt>
    <dgm:pt modelId="{912729FA-0DD6-F640-A192-A05A8A7C0D09}" type="pres">
      <dgm:prSet presAssocID="{51A05B4B-74A8-084A-9544-E27D499559F6}" presName="hierRoot2" presStyleCnt="0"/>
      <dgm:spPr/>
    </dgm:pt>
    <dgm:pt modelId="{DC3FC3D7-809F-BB4A-9548-E58945ADFDCF}" type="pres">
      <dgm:prSet presAssocID="{51A05B4B-74A8-084A-9544-E27D499559F6}" presName="composite2" presStyleCnt="0"/>
      <dgm:spPr/>
    </dgm:pt>
    <dgm:pt modelId="{66544232-E219-ED4E-A911-61574FADBEF8}" type="pres">
      <dgm:prSet presAssocID="{51A05B4B-74A8-084A-9544-E27D499559F6}" presName="background2" presStyleLbl="node2" presStyleIdx="0" presStyleCnt="9"/>
      <dgm:spPr/>
    </dgm:pt>
    <dgm:pt modelId="{DF7AB182-AD6A-7943-9013-A189533A9D31}" type="pres">
      <dgm:prSet presAssocID="{51A05B4B-74A8-084A-9544-E27D499559F6}" presName="text2" presStyleLbl="fgAcc2" presStyleIdx="0" presStyleCnt="9" custScaleY="62309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F5FF8F5-05D9-8E49-A4C3-1AE0E713EE93}" type="pres">
      <dgm:prSet presAssocID="{51A05B4B-74A8-084A-9544-E27D499559F6}" presName="hierChild3" presStyleCnt="0"/>
      <dgm:spPr/>
    </dgm:pt>
    <dgm:pt modelId="{574EFD0A-6CE6-AF4C-8B1F-257E84DA32D0}" type="pres">
      <dgm:prSet presAssocID="{08AF119D-AC7F-B045-9DE7-5984CAFB3A47}" presName="Name10" presStyleLbl="parChTrans1D2" presStyleIdx="1" presStyleCnt="9"/>
      <dgm:spPr/>
      <dgm:t>
        <a:bodyPr/>
        <a:lstStyle/>
        <a:p>
          <a:endParaRPr lang="zh-CN" altLang="en-US"/>
        </a:p>
      </dgm:t>
    </dgm:pt>
    <dgm:pt modelId="{3E3CCAED-10FE-5D47-808A-1DFFFD4B0BDE}" type="pres">
      <dgm:prSet presAssocID="{89A14CB5-45FA-4C45-A6F7-E2638DDAF31D}" presName="hierRoot2" presStyleCnt="0"/>
      <dgm:spPr/>
    </dgm:pt>
    <dgm:pt modelId="{C9F859A0-37A2-094C-A65A-676194444CD6}" type="pres">
      <dgm:prSet presAssocID="{89A14CB5-45FA-4C45-A6F7-E2638DDAF31D}" presName="composite2" presStyleCnt="0"/>
      <dgm:spPr/>
    </dgm:pt>
    <dgm:pt modelId="{E2AC1F60-1BCB-1F43-AF43-2DF664F6735C}" type="pres">
      <dgm:prSet presAssocID="{89A14CB5-45FA-4C45-A6F7-E2638DDAF31D}" presName="background2" presStyleLbl="node2" presStyleIdx="1" presStyleCnt="9"/>
      <dgm:spPr/>
    </dgm:pt>
    <dgm:pt modelId="{42621981-42F9-294D-A4D8-B8FDCFC9F0BF}" type="pres">
      <dgm:prSet presAssocID="{89A14CB5-45FA-4C45-A6F7-E2638DDAF31D}" presName="text2" presStyleLbl="fgAcc2" presStyleIdx="1" presStyleCnt="9" custScaleY="85522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F920EF0-CFF8-8B4B-9617-CD2FD41FBC44}" type="pres">
      <dgm:prSet presAssocID="{89A14CB5-45FA-4C45-A6F7-E2638DDAF31D}" presName="hierChild3" presStyleCnt="0"/>
      <dgm:spPr/>
    </dgm:pt>
    <dgm:pt modelId="{2D9F90F3-D8F8-7941-8DA0-9E312331A325}" type="pres">
      <dgm:prSet presAssocID="{6E07F403-FB22-C54F-A853-DE0538B1EB7B}" presName="Name10" presStyleLbl="parChTrans1D2" presStyleIdx="2" presStyleCnt="9"/>
      <dgm:spPr/>
      <dgm:t>
        <a:bodyPr/>
        <a:lstStyle/>
        <a:p>
          <a:endParaRPr lang="zh-CN" altLang="en-US"/>
        </a:p>
      </dgm:t>
    </dgm:pt>
    <dgm:pt modelId="{874CF06F-6811-1B4B-9B05-8DC586E91201}" type="pres">
      <dgm:prSet presAssocID="{C537A387-D7D8-2447-98E6-99EBDDFC00B6}" presName="hierRoot2" presStyleCnt="0"/>
      <dgm:spPr/>
    </dgm:pt>
    <dgm:pt modelId="{84C43B33-7F35-404A-ABB7-034A5FF16110}" type="pres">
      <dgm:prSet presAssocID="{C537A387-D7D8-2447-98E6-99EBDDFC00B6}" presName="composite2" presStyleCnt="0"/>
      <dgm:spPr/>
    </dgm:pt>
    <dgm:pt modelId="{EB17D855-C327-F344-96C0-B3442E3244E0}" type="pres">
      <dgm:prSet presAssocID="{C537A387-D7D8-2447-98E6-99EBDDFC00B6}" presName="background2" presStyleLbl="node2" presStyleIdx="2" presStyleCnt="9"/>
      <dgm:spPr/>
    </dgm:pt>
    <dgm:pt modelId="{CB2C0B9E-63CA-FB4F-BDFE-1418E51654BB}" type="pres">
      <dgm:prSet presAssocID="{C537A387-D7D8-2447-98E6-99EBDDFC00B6}" presName="text2" presStyleLbl="fgAcc2" presStyleIdx="2" presStyleCnt="9" custScaleY="97096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3AB5416-911A-8C43-807B-A9ADDBE7C834}" type="pres">
      <dgm:prSet presAssocID="{C537A387-D7D8-2447-98E6-99EBDDFC00B6}" presName="hierChild3" presStyleCnt="0"/>
      <dgm:spPr/>
    </dgm:pt>
    <dgm:pt modelId="{7A207F07-0565-C44B-87B5-F71E40D62736}" type="pres">
      <dgm:prSet presAssocID="{77A49A14-E2E8-C648-AF60-650D64A447B3}" presName="Name10" presStyleLbl="parChTrans1D2" presStyleIdx="3" presStyleCnt="9"/>
      <dgm:spPr/>
      <dgm:t>
        <a:bodyPr/>
        <a:lstStyle/>
        <a:p>
          <a:endParaRPr lang="zh-CN" altLang="en-US"/>
        </a:p>
      </dgm:t>
    </dgm:pt>
    <dgm:pt modelId="{1725A8F3-544A-0D41-B3E2-2B40DA0ADF75}" type="pres">
      <dgm:prSet presAssocID="{10FE3CF4-9009-0E42-9460-213E81246870}" presName="hierRoot2" presStyleCnt="0"/>
      <dgm:spPr/>
    </dgm:pt>
    <dgm:pt modelId="{40759E9C-BC08-9C47-9D4E-B9E3FB7571C7}" type="pres">
      <dgm:prSet presAssocID="{10FE3CF4-9009-0E42-9460-213E81246870}" presName="composite2" presStyleCnt="0"/>
      <dgm:spPr/>
    </dgm:pt>
    <dgm:pt modelId="{6E2BA6F0-E957-D842-BF4A-F01396139414}" type="pres">
      <dgm:prSet presAssocID="{10FE3CF4-9009-0E42-9460-213E81246870}" presName="background2" presStyleLbl="node2" presStyleIdx="3" presStyleCnt="9"/>
      <dgm:spPr/>
    </dgm:pt>
    <dgm:pt modelId="{5413E695-AAD0-B243-8E2B-03BAAF37F4E2}" type="pres">
      <dgm:prSet presAssocID="{10FE3CF4-9009-0E42-9460-213E81246870}" presName="text2" presStyleLbl="fgAcc2" presStyleIdx="3" presStyleCnt="9" custScaleY="97032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ED131E9-3BDD-EE49-ADC9-088D9743F9EC}" type="pres">
      <dgm:prSet presAssocID="{10FE3CF4-9009-0E42-9460-213E81246870}" presName="hierChild3" presStyleCnt="0"/>
      <dgm:spPr/>
    </dgm:pt>
    <dgm:pt modelId="{78CBFFAD-58B7-2D46-AF9B-D2B901E09116}" type="pres">
      <dgm:prSet presAssocID="{1C740F1A-319F-3E49-9C58-64303484630A}" presName="Name10" presStyleLbl="parChTrans1D2" presStyleIdx="4" presStyleCnt="9"/>
      <dgm:spPr/>
      <dgm:t>
        <a:bodyPr/>
        <a:lstStyle/>
        <a:p>
          <a:endParaRPr lang="zh-CN" altLang="en-US"/>
        </a:p>
      </dgm:t>
    </dgm:pt>
    <dgm:pt modelId="{1A1FEE1A-BA03-F747-96AC-134E3FD4ACC5}" type="pres">
      <dgm:prSet presAssocID="{1A2F3C07-844D-E64B-BFAD-C2DD030948C0}" presName="hierRoot2" presStyleCnt="0"/>
      <dgm:spPr/>
    </dgm:pt>
    <dgm:pt modelId="{B9E4B611-E27F-204F-A559-0C6AB2F529C5}" type="pres">
      <dgm:prSet presAssocID="{1A2F3C07-844D-E64B-BFAD-C2DD030948C0}" presName="composite2" presStyleCnt="0"/>
      <dgm:spPr/>
    </dgm:pt>
    <dgm:pt modelId="{1583BFB0-A0D5-224A-BC1F-FF006C5DD675}" type="pres">
      <dgm:prSet presAssocID="{1A2F3C07-844D-E64B-BFAD-C2DD030948C0}" presName="background2" presStyleLbl="node2" presStyleIdx="4" presStyleCnt="9"/>
      <dgm:spPr/>
    </dgm:pt>
    <dgm:pt modelId="{1A403462-736A-AC41-B034-E87E39AE081A}" type="pres">
      <dgm:prSet presAssocID="{1A2F3C07-844D-E64B-BFAD-C2DD030948C0}" presName="text2" presStyleLbl="fgAcc2" presStyleIdx="4" presStyleCnt="9" custScaleY="85586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0590DF9-FF6C-2846-A52D-5250E8E37CE3}" type="pres">
      <dgm:prSet presAssocID="{1A2F3C07-844D-E64B-BFAD-C2DD030948C0}" presName="hierChild3" presStyleCnt="0"/>
      <dgm:spPr/>
    </dgm:pt>
    <dgm:pt modelId="{384F725E-E0C8-3440-99D1-509D76355711}" type="pres">
      <dgm:prSet presAssocID="{384A7212-823B-6241-A544-B9EB0C02970E}" presName="Name10" presStyleLbl="parChTrans1D2" presStyleIdx="5" presStyleCnt="9"/>
      <dgm:spPr/>
      <dgm:t>
        <a:bodyPr/>
        <a:lstStyle/>
        <a:p>
          <a:endParaRPr lang="zh-CN" altLang="en-US"/>
        </a:p>
      </dgm:t>
    </dgm:pt>
    <dgm:pt modelId="{3DBE68DF-A084-0F4F-BB09-9BFC93AA9EDB}" type="pres">
      <dgm:prSet presAssocID="{0C14DE9C-ADF6-DF40-BFB8-3CFEF48B7EE9}" presName="hierRoot2" presStyleCnt="0"/>
      <dgm:spPr/>
    </dgm:pt>
    <dgm:pt modelId="{28F588F5-E4D8-614B-9FEA-FED85BC64B9D}" type="pres">
      <dgm:prSet presAssocID="{0C14DE9C-ADF6-DF40-BFB8-3CFEF48B7EE9}" presName="composite2" presStyleCnt="0"/>
      <dgm:spPr/>
    </dgm:pt>
    <dgm:pt modelId="{5218C35F-2BCC-D446-A1F4-30A0E541E0C0}" type="pres">
      <dgm:prSet presAssocID="{0C14DE9C-ADF6-DF40-BFB8-3CFEF48B7EE9}" presName="background2" presStyleLbl="node2" presStyleIdx="5" presStyleCnt="9"/>
      <dgm:spPr/>
    </dgm:pt>
    <dgm:pt modelId="{DCB6F909-EFE6-344E-A56B-F72A15136710}" type="pres">
      <dgm:prSet presAssocID="{0C14DE9C-ADF6-DF40-BFB8-3CFEF48B7EE9}" presName="text2" presStyleLbl="fgAcc2" presStyleIdx="5" presStyleCnt="9" custScaleY="68128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3BE3E21-B73C-3143-B904-18008E942A7C}" type="pres">
      <dgm:prSet presAssocID="{0C14DE9C-ADF6-DF40-BFB8-3CFEF48B7EE9}" presName="hierChild3" presStyleCnt="0"/>
      <dgm:spPr/>
    </dgm:pt>
    <dgm:pt modelId="{5470B10B-3D40-4647-9FF3-AE7522A07C62}" type="pres">
      <dgm:prSet presAssocID="{D35D9ED5-5165-764D-9EB4-1BD4D666EFC2}" presName="Name10" presStyleLbl="parChTrans1D2" presStyleIdx="6" presStyleCnt="9"/>
      <dgm:spPr/>
      <dgm:t>
        <a:bodyPr/>
        <a:lstStyle/>
        <a:p>
          <a:endParaRPr lang="zh-CN" altLang="en-US"/>
        </a:p>
      </dgm:t>
    </dgm:pt>
    <dgm:pt modelId="{3E01D650-8E11-684C-A758-E370876AEE1C}" type="pres">
      <dgm:prSet presAssocID="{C3AA16CE-6A66-FF42-9904-C3B9ED726B57}" presName="hierRoot2" presStyleCnt="0"/>
      <dgm:spPr/>
    </dgm:pt>
    <dgm:pt modelId="{79DA76F9-629D-F142-9567-D73AA0EEC9D3}" type="pres">
      <dgm:prSet presAssocID="{C3AA16CE-6A66-FF42-9904-C3B9ED726B57}" presName="composite2" presStyleCnt="0"/>
      <dgm:spPr/>
    </dgm:pt>
    <dgm:pt modelId="{4C90CEE7-D0EA-7C4A-B512-99EEB42B6AA8}" type="pres">
      <dgm:prSet presAssocID="{C3AA16CE-6A66-FF42-9904-C3B9ED726B57}" presName="background2" presStyleLbl="node2" presStyleIdx="6" presStyleCnt="9"/>
      <dgm:spPr/>
    </dgm:pt>
    <dgm:pt modelId="{9A721E49-2E27-3441-8D95-BF64D7693EA6}" type="pres">
      <dgm:prSet presAssocID="{C3AA16CE-6A66-FF42-9904-C3B9ED726B57}" presName="text2" presStyleLbl="fgAcc2" presStyleIdx="6" presStyleCnt="9" custScaleY="85722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04A22C4-92AF-6A44-9B90-09A30D37F2B9}" type="pres">
      <dgm:prSet presAssocID="{C3AA16CE-6A66-FF42-9904-C3B9ED726B57}" presName="hierChild3" presStyleCnt="0"/>
      <dgm:spPr/>
    </dgm:pt>
    <dgm:pt modelId="{A69674AE-E609-B949-A6E5-701FE0AEC8B6}" type="pres">
      <dgm:prSet presAssocID="{FC937CEE-72B8-5F4D-9442-45B70593C5C0}" presName="Name10" presStyleLbl="parChTrans1D2" presStyleIdx="7" presStyleCnt="9"/>
      <dgm:spPr/>
      <dgm:t>
        <a:bodyPr/>
        <a:lstStyle/>
        <a:p>
          <a:endParaRPr lang="zh-CN" altLang="en-US"/>
        </a:p>
      </dgm:t>
    </dgm:pt>
    <dgm:pt modelId="{6BA04D23-B5A7-684C-A2BB-37B0E1444D27}" type="pres">
      <dgm:prSet presAssocID="{57BB9D09-EF58-BD41-AFED-8AC8A09DF598}" presName="hierRoot2" presStyleCnt="0"/>
      <dgm:spPr/>
    </dgm:pt>
    <dgm:pt modelId="{A25EFAF7-1FBE-0349-BF8D-78035D388D11}" type="pres">
      <dgm:prSet presAssocID="{57BB9D09-EF58-BD41-AFED-8AC8A09DF598}" presName="composite2" presStyleCnt="0"/>
      <dgm:spPr/>
    </dgm:pt>
    <dgm:pt modelId="{23CAE9A2-B3D6-5A40-A522-F2BA0D4B863E}" type="pres">
      <dgm:prSet presAssocID="{57BB9D09-EF58-BD41-AFED-8AC8A09DF598}" presName="background2" presStyleLbl="node2" presStyleIdx="7" presStyleCnt="9"/>
      <dgm:spPr/>
    </dgm:pt>
    <dgm:pt modelId="{C00BEC9D-F330-6648-8EF8-E352244EF389}" type="pres">
      <dgm:prSet presAssocID="{57BB9D09-EF58-BD41-AFED-8AC8A09DF598}" presName="text2" presStyleLbl="fgAcc2" presStyleIdx="7" presStyleCnt="9" custScaleY="96904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ACB4416-14DA-FC4F-90C8-A912780BC525}" type="pres">
      <dgm:prSet presAssocID="{57BB9D09-EF58-BD41-AFED-8AC8A09DF598}" presName="hierChild3" presStyleCnt="0"/>
      <dgm:spPr/>
    </dgm:pt>
    <dgm:pt modelId="{4FAB6EB0-5237-094E-BE11-87850974619A}" type="pres">
      <dgm:prSet presAssocID="{C7EB05AF-D469-7249-98F2-3B02A1FFC1C6}" presName="Name10" presStyleLbl="parChTrans1D2" presStyleIdx="8" presStyleCnt="9"/>
      <dgm:spPr/>
      <dgm:t>
        <a:bodyPr/>
        <a:lstStyle/>
        <a:p>
          <a:endParaRPr lang="zh-CN" altLang="en-US"/>
        </a:p>
      </dgm:t>
    </dgm:pt>
    <dgm:pt modelId="{893BF158-D250-C542-9C05-B8AA5409B001}" type="pres">
      <dgm:prSet presAssocID="{3081EBB6-8022-9C46-959C-E190F43A3973}" presName="hierRoot2" presStyleCnt="0"/>
      <dgm:spPr/>
    </dgm:pt>
    <dgm:pt modelId="{A965F91D-C501-654C-BE19-937B243DED5E}" type="pres">
      <dgm:prSet presAssocID="{3081EBB6-8022-9C46-959C-E190F43A3973}" presName="composite2" presStyleCnt="0"/>
      <dgm:spPr/>
    </dgm:pt>
    <dgm:pt modelId="{5340FED7-4240-3B4A-AC66-6F81572E74B2}" type="pres">
      <dgm:prSet presAssocID="{3081EBB6-8022-9C46-959C-E190F43A3973}" presName="background2" presStyleLbl="node2" presStyleIdx="8" presStyleCnt="9"/>
      <dgm:spPr/>
    </dgm:pt>
    <dgm:pt modelId="{96873A7C-3E76-124C-9988-BDCA4EA32D03}" type="pres">
      <dgm:prSet presAssocID="{3081EBB6-8022-9C46-959C-E190F43A3973}" presName="text2" presStyleLbl="fgAcc2" presStyleIdx="8" presStyleCnt="9" custScaleY="91085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46A0E31-F77C-2B4C-A94D-2A278202386E}" type="pres">
      <dgm:prSet presAssocID="{3081EBB6-8022-9C46-959C-E190F43A3973}" presName="hierChild3" presStyleCnt="0"/>
      <dgm:spPr/>
    </dgm:pt>
  </dgm:ptLst>
  <dgm:cxnLst>
    <dgm:cxn modelId="{92D51445-4A33-4790-80A9-3DC3EC6B6F82}" type="presOf" srcId="{1A2F3C07-844D-E64B-BFAD-C2DD030948C0}" destId="{1A403462-736A-AC41-B034-E87E39AE081A}" srcOrd="0" destOrd="0" presId="urn:microsoft.com/office/officeart/2005/8/layout/hierarchy1#3"/>
    <dgm:cxn modelId="{57AD10D0-FC6E-413A-A8B7-A4A010A702A3}" type="presOf" srcId="{2AB3D7F3-D9EC-1842-A59A-C787DCBF2F5F}" destId="{3AAE7D5A-347E-F044-9A35-66B2BBDDB997}" srcOrd="0" destOrd="0" presId="urn:microsoft.com/office/officeart/2005/8/layout/hierarchy1#3"/>
    <dgm:cxn modelId="{A5066331-3B3C-48C5-84DE-1A05EE52D52C}" type="presOf" srcId="{77A49A14-E2E8-C648-AF60-650D64A447B3}" destId="{7A207F07-0565-C44B-87B5-F71E40D62736}" srcOrd="0" destOrd="0" presId="urn:microsoft.com/office/officeart/2005/8/layout/hierarchy1#3"/>
    <dgm:cxn modelId="{CD9977BC-377F-1A47-963A-06B370AA4C0A}" srcId="{2AB3D7F3-D9EC-1842-A59A-C787DCBF2F5F}" destId="{C537A387-D7D8-2447-98E6-99EBDDFC00B6}" srcOrd="2" destOrd="0" parTransId="{6E07F403-FB22-C54F-A853-DE0538B1EB7B}" sibTransId="{EDB8F354-B81A-744B-9C4B-FFE9CB8A26EB}"/>
    <dgm:cxn modelId="{4C005178-CA7E-2B40-8F99-B0D2F7116B8C}" srcId="{2AB3D7F3-D9EC-1842-A59A-C787DCBF2F5F}" destId="{3081EBB6-8022-9C46-959C-E190F43A3973}" srcOrd="8" destOrd="0" parTransId="{C7EB05AF-D469-7249-98F2-3B02A1FFC1C6}" sibTransId="{957ED029-5061-BD4C-8025-8017BB74D2C5}"/>
    <dgm:cxn modelId="{CB7B29C4-92D7-E946-BA9C-B2DA6922F935}" srcId="{2AB3D7F3-D9EC-1842-A59A-C787DCBF2F5F}" destId="{1A2F3C07-844D-E64B-BFAD-C2DD030948C0}" srcOrd="4" destOrd="0" parTransId="{1C740F1A-319F-3E49-9C58-64303484630A}" sibTransId="{FAA56FF1-EE0C-4D44-AE02-C1A22473E984}"/>
    <dgm:cxn modelId="{76340096-04F6-4951-A008-4E4993552E8B}" type="presOf" srcId="{6E07F403-FB22-C54F-A853-DE0538B1EB7B}" destId="{2D9F90F3-D8F8-7941-8DA0-9E312331A325}" srcOrd="0" destOrd="0" presId="urn:microsoft.com/office/officeart/2005/8/layout/hierarchy1#3"/>
    <dgm:cxn modelId="{DDE8B891-E283-4348-BF8D-A6390E04F1F9}" type="presOf" srcId="{D35D9ED5-5165-764D-9EB4-1BD4D666EFC2}" destId="{5470B10B-3D40-4647-9FF3-AE7522A07C62}" srcOrd="0" destOrd="0" presId="urn:microsoft.com/office/officeart/2005/8/layout/hierarchy1#3"/>
    <dgm:cxn modelId="{3C4C09DF-4C8C-4D12-B1FB-E5F77257B4AB}" type="presOf" srcId="{3081EBB6-8022-9C46-959C-E190F43A3973}" destId="{96873A7C-3E76-124C-9988-BDCA4EA32D03}" srcOrd="0" destOrd="0" presId="urn:microsoft.com/office/officeart/2005/8/layout/hierarchy1#3"/>
    <dgm:cxn modelId="{B1BC8A67-9E6A-4357-A24B-502A3C4C4F91}" type="presOf" srcId="{A5C38265-D5B7-EE42-A5A2-EF6394216A4F}" destId="{7223A6C2-F88E-064B-85EA-687195DB7D82}" srcOrd="0" destOrd="0" presId="urn:microsoft.com/office/officeart/2005/8/layout/hierarchy1#3"/>
    <dgm:cxn modelId="{4245DEA3-F067-4476-8165-DB653DCF185B}" type="presOf" srcId="{C7EB05AF-D469-7249-98F2-3B02A1FFC1C6}" destId="{4FAB6EB0-5237-094E-BE11-87850974619A}" srcOrd="0" destOrd="0" presId="urn:microsoft.com/office/officeart/2005/8/layout/hierarchy1#3"/>
    <dgm:cxn modelId="{6040C45A-86E0-9346-BAC8-1B6E2567CC33}" srcId="{2AB3D7F3-D9EC-1842-A59A-C787DCBF2F5F}" destId="{89A14CB5-45FA-4C45-A6F7-E2638DDAF31D}" srcOrd="1" destOrd="0" parTransId="{08AF119D-AC7F-B045-9DE7-5984CAFB3A47}" sibTransId="{7BA54405-D5B8-5541-A1A5-B6CF221D6C24}"/>
    <dgm:cxn modelId="{2ABB7817-1C89-4434-A538-6566521E3C2C}" type="presOf" srcId="{89A14CB5-45FA-4C45-A6F7-E2638DDAF31D}" destId="{42621981-42F9-294D-A4D8-B8FDCFC9F0BF}" srcOrd="0" destOrd="0" presId="urn:microsoft.com/office/officeart/2005/8/layout/hierarchy1#3"/>
    <dgm:cxn modelId="{4077B233-A41E-4914-952A-378EA9D6248B}" type="presOf" srcId="{51A05B4B-74A8-084A-9544-E27D499559F6}" destId="{DF7AB182-AD6A-7943-9013-A189533A9D31}" srcOrd="0" destOrd="0" presId="urn:microsoft.com/office/officeart/2005/8/layout/hierarchy1#3"/>
    <dgm:cxn modelId="{1A782214-957D-4272-AE9D-B067A98094DC}" type="presOf" srcId="{4E2D4165-F54D-3B42-906E-DBA491DD4EA0}" destId="{1A22B3B5-B222-7048-BE7C-498FA59F84E4}" srcOrd="0" destOrd="0" presId="urn:microsoft.com/office/officeart/2005/8/layout/hierarchy1#3"/>
    <dgm:cxn modelId="{C9E981D8-C02C-B744-A5B2-53FD119D06A6}" srcId="{2AB3D7F3-D9EC-1842-A59A-C787DCBF2F5F}" destId="{C3AA16CE-6A66-FF42-9904-C3B9ED726B57}" srcOrd="6" destOrd="0" parTransId="{D35D9ED5-5165-764D-9EB4-1BD4D666EFC2}" sibTransId="{AF2A8B9C-DE3D-2D41-8B05-5663A26D45D3}"/>
    <dgm:cxn modelId="{6935E1F6-17B7-3842-A423-18CDDBF2D15B}" srcId="{2AB3D7F3-D9EC-1842-A59A-C787DCBF2F5F}" destId="{10FE3CF4-9009-0E42-9460-213E81246870}" srcOrd="3" destOrd="0" parTransId="{77A49A14-E2E8-C648-AF60-650D64A447B3}" sibTransId="{2B6DE80A-AE3E-FF4F-A04F-A1F18F00893F}"/>
    <dgm:cxn modelId="{135838D8-F04B-4ADA-9ABC-13C0F3DEE7B8}" type="presOf" srcId="{1C740F1A-319F-3E49-9C58-64303484630A}" destId="{78CBFFAD-58B7-2D46-AF9B-D2B901E09116}" srcOrd="0" destOrd="0" presId="urn:microsoft.com/office/officeart/2005/8/layout/hierarchy1#3"/>
    <dgm:cxn modelId="{69389260-1EDD-416F-80CA-034ECF42F8B2}" type="presOf" srcId="{0C14DE9C-ADF6-DF40-BFB8-3CFEF48B7EE9}" destId="{DCB6F909-EFE6-344E-A56B-F72A15136710}" srcOrd="0" destOrd="0" presId="urn:microsoft.com/office/officeart/2005/8/layout/hierarchy1#3"/>
    <dgm:cxn modelId="{C29DB9CD-E38A-46A6-989E-A714F4023057}" type="presOf" srcId="{FC937CEE-72B8-5F4D-9442-45B70593C5C0}" destId="{A69674AE-E609-B949-A6E5-701FE0AEC8B6}" srcOrd="0" destOrd="0" presId="urn:microsoft.com/office/officeart/2005/8/layout/hierarchy1#3"/>
    <dgm:cxn modelId="{74C02434-EA08-486D-97D9-7E8459F9EE8E}" type="presOf" srcId="{384A7212-823B-6241-A544-B9EB0C02970E}" destId="{384F725E-E0C8-3440-99D1-509D76355711}" srcOrd="0" destOrd="0" presId="urn:microsoft.com/office/officeart/2005/8/layout/hierarchy1#3"/>
    <dgm:cxn modelId="{A422BE79-17A7-400F-839B-A67087F912D2}" type="presOf" srcId="{C537A387-D7D8-2447-98E6-99EBDDFC00B6}" destId="{CB2C0B9E-63CA-FB4F-BDFE-1418E51654BB}" srcOrd="0" destOrd="0" presId="urn:microsoft.com/office/officeart/2005/8/layout/hierarchy1#3"/>
    <dgm:cxn modelId="{395EA988-00F6-2E40-B6D7-F04D68357AB1}" srcId="{2AB3D7F3-D9EC-1842-A59A-C787DCBF2F5F}" destId="{57BB9D09-EF58-BD41-AFED-8AC8A09DF598}" srcOrd="7" destOrd="0" parTransId="{FC937CEE-72B8-5F4D-9442-45B70593C5C0}" sibTransId="{5C06428D-10AC-1B47-9345-6635162EBE94}"/>
    <dgm:cxn modelId="{0CCB4935-168C-4C98-8330-3987769434FD}" type="presOf" srcId="{57BB9D09-EF58-BD41-AFED-8AC8A09DF598}" destId="{C00BEC9D-F330-6648-8EF8-E352244EF389}" srcOrd="0" destOrd="0" presId="urn:microsoft.com/office/officeart/2005/8/layout/hierarchy1#3"/>
    <dgm:cxn modelId="{23172407-12BE-5148-81AD-563F204D49BE}" srcId="{2AB3D7F3-D9EC-1842-A59A-C787DCBF2F5F}" destId="{0C14DE9C-ADF6-DF40-BFB8-3CFEF48B7EE9}" srcOrd="5" destOrd="0" parTransId="{384A7212-823B-6241-A544-B9EB0C02970E}" sibTransId="{7688C0B8-7589-5445-9F0C-32F2D82148D2}"/>
    <dgm:cxn modelId="{96FD0AEF-C2A4-47AB-83B5-9FBCC405FEA9}" type="presOf" srcId="{C3AA16CE-6A66-FF42-9904-C3B9ED726B57}" destId="{9A721E49-2E27-3441-8D95-BF64D7693EA6}" srcOrd="0" destOrd="0" presId="urn:microsoft.com/office/officeart/2005/8/layout/hierarchy1#3"/>
    <dgm:cxn modelId="{DEAF83DE-8E58-594A-A5F4-147284625090}" srcId="{2AB3D7F3-D9EC-1842-A59A-C787DCBF2F5F}" destId="{51A05B4B-74A8-084A-9544-E27D499559F6}" srcOrd="0" destOrd="0" parTransId="{A5C38265-D5B7-EE42-A5A2-EF6394216A4F}" sibTransId="{06419A2D-33B2-694D-909A-289D323558D0}"/>
    <dgm:cxn modelId="{446203E2-10D5-4A10-933C-04ED38178A72}" type="presOf" srcId="{10FE3CF4-9009-0E42-9460-213E81246870}" destId="{5413E695-AAD0-B243-8E2B-03BAAF37F4E2}" srcOrd="0" destOrd="0" presId="urn:microsoft.com/office/officeart/2005/8/layout/hierarchy1#3"/>
    <dgm:cxn modelId="{AF0238D3-1799-4F63-8001-3A9DF5D51267}" type="presOf" srcId="{08AF119D-AC7F-B045-9DE7-5984CAFB3A47}" destId="{574EFD0A-6CE6-AF4C-8B1F-257E84DA32D0}" srcOrd="0" destOrd="0" presId="urn:microsoft.com/office/officeart/2005/8/layout/hierarchy1#3"/>
    <dgm:cxn modelId="{8F77359E-CEDB-3342-851D-31F0CE65D4D1}" srcId="{4E2D4165-F54D-3B42-906E-DBA491DD4EA0}" destId="{2AB3D7F3-D9EC-1842-A59A-C787DCBF2F5F}" srcOrd="0" destOrd="0" parTransId="{751D45FA-E4F6-394F-B4A3-36AFB4FF5023}" sibTransId="{D73C7C7A-114E-074B-8FB3-56CCC4A7DD9A}"/>
    <dgm:cxn modelId="{32924A02-4854-4E6B-92A7-832657107D86}" type="presParOf" srcId="{1A22B3B5-B222-7048-BE7C-498FA59F84E4}" destId="{936D9342-6D4D-FE43-98FB-69968896397A}" srcOrd="0" destOrd="0" presId="urn:microsoft.com/office/officeart/2005/8/layout/hierarchy1#3"/>
    <dgm:cxn modelId="{E6921D97-434A-4DCB-8297-ABFE0E47B561}" type="presParOf" srcId="{936D9342-6D4D-FE43-98FB-69968896397A}" destId="{2AAA0C71-F955-F246-841E-B7F0907C9CDE}" srcOrd="0" destOrd="0" presId="urn:microsoft.com/office/officeart/2005/8/layout/hierarchy1#3"/>
    <dgm:cxn modelId="{A45B7885-B50D-44E8-B3EB-77F2EDF154A5}" type="presParOf" srcId="{2AAA0C71-F955-F246-841E-B7F0907C9CDE}" destId="{82918EF8-AD38-C24A-9F07-4422E1F15E37}" srcOrd="0" destOrd="0" presId="urn:microsoft.com/office/officeart/2005/8/layout/hierarchy1#3"/>
    <dgm:cxn modelId="{43C4B30D-F1E1-480B-B328-6F2CD96C913C}" type="presParOf" srcId="{2AAA0C71-F955-F246-841E-B7F0907C9CDE}" destId="{3AAE7D5A-347E-F044-9A35-66B2BBDDB997}" srcOrd="1" destOrd="0" presId="urn:microsoft.com/office/officeart/2005/8/layout/hierarchy1#3"/>
    <dgm:cxn modelId="{6ADA721D-B59D-4994-8D50-37298D65B11F}" type="presParOf" srcId="{936D9342-6D4D-FE43-98FB-69968896397A}" destId="{E4F514F1-9DD9-9D48-A438-D6977D58E4A4}" srcOrd="1" destOrd="0" presId="urn:microsoft.com/office/officeart/2005/8/layout/hierarchy1#3"/>
    <dgm:cxn modelId="{D6D2E0A6-315B-4C63-8F5A-757A47283EE7}" type="presParOf" srcId="{E4F514F1-9DD9-9D48-A438-D6977D58E4A4}" destId="{7223A6C2-F88E-064B-85EA-687195DB7D82}" srcOrd="0" destOrd="0" presId="urn:microsoft.com/office/officeart/2005/8/layout/hierarchy1#3"/>
    <dgm:cxn modelId="{F3119A5F-477E-4C3F-BF9C-6C8505EBE9E1}" type="presParOf" srcId="{E4F514F1-9DD9-9D48-A438-D6977D58E4A4}" destId="{912729FA-0DD6-F640-A192-A05A8A7C0D09}" srcOrd="1" destOrd="0" presId="urn:microsoft.com/office/officeart/2005/8/layout/hierarchy1#3"/>
    <dgm:cxn modelId="{DFC5B4E1-A8A0-4ECE-A0F9-F4EDD898F621}" type="presParOf" srcId="{912729FA-0DD6-F640-A192-A05A8A7C0D09}" destId="{DC3FC3D7-809F-BB4A-9548-E58945ADFDCF}" srcOrd="0" destOrd="0" presId="urn:microsoft.com/office/officeart/2005/8/layout/hierarchy1#3"/>
    <dgm:cxn modelId="{7597FC58-13CB-43AB-BA44-F52EFA692F9B}" type="presParOf" srcId="{DC3FC3D7-809F-BB4A-9548-E58945ADFDCF}" destId="{66544232-E219-ED4E-A911-61574FADBEF8}" srcOrd="0" destOrd="0" presId="urn:microsoft.com/office/officeart/2005/8/layout/hierarchy1#3"/>
    <dgm:cxn modelId="{07EB05E6-CC24-441B-B013-BAD323DE2FFC}" type="presParOf" srcId="{DC3FC3D7-809F-BB4A-9548-E58945ADFDCF}" destId="{DF7AB182-AD6A-7943-9013-A189533A9D31}" srcOrd="1" destOrd="0" presId="urn:microsoft.com/office/officeart/2005/8/layout/hierarchy1#3"/>
    <dgm:cxn modelId="{057F2E29-157C-4704-885F-80E5E1F92EAE}" type="presParOf" srcId="{912729FA-0DD6-F640-A192-A05A8A7C0D09}" destId="{8F5FF8F5-05D9-8E49-A4C3-1AE0E713EE93}" srcOrd="1" destOrd="0" presId="urn:microsoft.com/office/officeart/2005/8/layout/hierarchy1#3"/>
    <dgm:cxn modelId="{3632B978-0539-4B25-B5B4-F5E9F522E24F}" type="presParOf" srcId="{E4F514F1-9DD9-9D48-A438-D6977D58E4A4}" destId="{574EFD0A-6CE6-AF4C-8B1F-257E84DA32D0}" srcOrd="2" destOrd="0" presId="urn:microsoft.com/office/officeart/2005/8/layout/hierarchy1#3"/>
    <dgm:cxn modelId="{A32E01CA-E692-498D-A4A1-C134723443AA}" type="presParOf" srcId="{E4F514F1-9DD9-9D48-A438-D6977D58E4A4}" destId="{3E3CCAED-10FE-5D47-808A-1DFFFD4B0BDE}" srcOrd="3" destOrd="0" presId="urn:microsoft.com/office/officeart/2005/8/layout/hierarchy1#3"/>
    <dgm:cxn modelId="{325154FE-C37D-4757-9DC8-29871F035A21}" type="presParOf" srcId="{3E3CCAED-10FE-5D47-808A-1DFFFD4B0BDE}" destId="{C9F859A0-37A2-094C-A65A-676194444CD6}" srcOrd="0" destOrd="0" presId="urn:microsoft.com/office/officeart/2005/8/layout/hierarchy1#3"/>
    <dgm:cxn modelId="{2F862662-9BB3-4542-A8F4-E16B6D561FD6}" type="presParOf" srcId="{C9F859A0-37A2-094C-A65A-676194444CD6}" destId="{E2AC1F60-1BCB-1F43-AF43-2DF664F6735C}" srcOrd="0" destOrd="0" presId="urn:microsoft.com/office/officeart/2005/8/layout/hierarchy1#3"/>
    <dgm:cxn modelId="{54B98B14-0AE5-4684-A720-98CF436B97C3}" type="presParOf" srcId="{C9F859A0-37A2-094C-A65A-676194444CD6}" destId="{42621981-42F9-294D-A4D8-B8FDCFC9F0BF}" srcOrd="1" destOrd="0" presId="urn:microsoft.com/office/officeart/2005/8/layout/hierarchy1#3"/>
    <dgm:cxn modelId="{F26B1587-B4EC-4965-9D97-2A5C558953EE}" type="presParOf" srcId="{3E3CCAED-10FE-5D47-808A-1DFFFD4B0BDE}" destId="{8F920EF0-CFF8-8B4B-9617-CD2FD41FBC44}" srcOrd="1" destOrd="0" presId="urn:microsoft.com/office/officeart/2005/8/layout/hierarchy1#3"/>
    <dgm:cxn modelId="{438738EE-8080-4B52-AFBF-4C4889CDC368}" type="presParOf" srcId="{E4F514F1-9DD9-9D48-A438-D6977D58E4A4}" destId="{2D9F90F3-D8F8-7941-8DA0-9E312331A325}" srcOrd="4" destOrd="0" presId="urn:microsoft.com/office/officeart/2005/8/layout/hierarchy1#3"/>
    <dgm:cxn modelId="{934CFEAA-8379-4DF7-B8C9-D6561B670A7F}" type="presParOf" srcId="{E4F514F1-9DD9-9D48-A438-D6977D58E4A4}" destId="{874CF06F-6811-1B4B-9B05-8DC586E91201}" srcOrd="5" destOrd="0" presId="urn:microsoft.com/office/officeart/2005/8/layout/hierarchy1#3"/>
    <dgm:cxn modelId="{7B04720C-4A31-41AC-B22C-DF34373F1711}" type="presParOf" srcId="{874CF06F-6811-1B4B-9B05-8DC586E91201}" destId="{84C43B33-7F35-404A-ABB7-034A5FF16110}" srcOrd="0" destOrd="0" presId="urn:microsoft.com/office/officeart/2005/8/layout/hierarchy1#3"/>
    <dgm:cxn modelId="{10C2136A-7628-46ED-B64F-F8B114BFE331}" type="presParOf" srcId="{84C43B33-7F35-404A-ABB7-034A5FF16110}" destId="{EB17D855-C327-F344-96C0-B3442E3244E0}" srcOrd="0" destOrd="0" presId="urn:microsoft.com/office/officeart/2005/8/layout/hierarchy1#3"/>
    <dgm:cxn modelId="{712BCD90-8F94-424F-94A3-31C9CEC8A4E1}" type="presParOf" srcId="{84C43B33-7F35-404A-ABB7-034A5FF16110}" destId="{CB2C0B9E-63CA-FB4F-BDFE-1418E51654BB}" srcOrd="1" destOrd="0" presId="urn:microsoft.com/office/officeart/2005/8/layout/hierarchy1#3"/>
    <dgm:cxn modelId="{57E5F8F2-F56B-47BF-B62B-A190BCCCBE6E}" type="presParOf" srcId="{874CF06F-6811-1B4B-9B05-8DC586E91201}" destId="{E3AB5416-911A-8C43-807B-A9ADDBE7C834}" srcOrd="1" destOrd="0" presId="urn:microsoft.com/office/officeart/2005/8/layout/hierarchy1#3"/>
    <dgm:cxn modelId="{033F40BF-3493-415E-A0D2-209BF51D3C07}" type="presParOf" srcId="{E4F514F1-9DD9-9D48-A438-D6977D58E4A4}" destId="{7A207F07-0565-C44B-87B5-F71E40D62736}" srcOrd="6" destOrd="0" presId="urn:microsoft.com/office/officeart/2005/8/layout/hierarchy1#3"/>
    <dgm:cxn modelId="{0EC26C29-DED6-4483-B524-014A39962844}" type="presParOf" srcId="{E4F514F1-9DD9-9D48-A438-D6977D58E4A4}" destId="{1725A8F3-544A-0D41-B3E2-2B40DA0ADF75}" srcOrd="7" destOrd="0" presId="urn:microsoft.com/office/officeart/2005/8/layout/hierarchy1#3"/>
    <dgm:cxn modelId="{CD7F4093-9224-4D1F-9F22-4F40C191B4DE}" type="presParOf" srcId="{1725A8F3-544A-0D41-B3E2-2B40DA0ADF75}" destId="{40759E9C-BC08-9C47-9D4E-B9E3FB7571C7}" srcOrd="0" destOrd="0" presId="urn:microsoft.com/office/officeart/2005/8/layout/hierarchy1#3"/>
    <dgm:cxn modelId="{AD2C2871-00F6-4A0F-A330-27C9488E2531}" type="presParOf" srcId="{40759E9C-BC08-9C47-9D4E-B9E3FB7571C7}" destId="{6E2BA6F0-E957-D842-BF4A-F01396139414}" srcOrd="0" destOrd="0" presId="urn:microsoft.com/office/officeart/2005/8/layout/hierarchy1#3"/>
    <dgm:cxn modelId="{54779D8E-0DB4-468A-AA4C-2307C2C78471}" type="presParOf" srcId="{40759E9C-BC08-9C47-9D4E-B9E3FB7571C7}" destId="{5413E695-AAD0-B243-8E2B-03BAAF37F4E2}" srcOrd="1" destOrd="0" presId="urn:microsoft.com/office/officeart/2005/8/layout/hierarchy1#3"/>
    <dgm:cxn modelId="{5A55E115-7F02-4A48-8596-0738021F3590}" type="presParOf" srcId="{1725A8F3-544A-0D41-B3E2-2B40DA0ADF75}" destId="{FED131E9-3BDD-EE49-ADC9-088D9743F9EC}" srcOrd="1" destOrd="0" presId="urn:microsoft.com/office/officeart/2005/8/layout/hierarchy1#3"/>
    <dgm:cxn modelId="{E6C6439E-7C2B-4372-A044-3FE7C424FE50}" type="presParOf" srcId="{E4F514F1-9DD9-9D48-A438-D6977D58E4A4}" destId="{78CBFFAD-58B7-2D46-AF9B-D2B901E09116}" srcOrd="8" destOrd="0" presId="urn:microsoft.com/office/officeart/2005/8/layout/hierarchy1#3"/>
    <dgm:cxn modelId="{5714F8BB-16DF-46F9-8AF9-693CF07C3A8E}" type="presParOf" srcId="{E4F514F1-9DD9-9D48-A438-D6977D58E4A4}" destId="{1A1FEE1A-BA03-F747-96AC-134E3FD4ACC5}" srcOrd="9" destOrd="0" presId="urn:microsoft.com/office/officeart/2005/8/layout/hierarchy1#3"/>
    <dgm:cxn modelId="{A2E2C11A-EA70-48E2-8877-B01E1910F3E6}" type="presParOf" srcId="{1A1FEE1A-BA03-F747-96AC-134E3FD4ACC5}" destId="{B9E4B611-E27F-204F-A559-0C6AB2F529C5}" srcOrd="0" destOrd="0" presId="urn:microsoft.com/office/officeart/2005/8/layout/hierarchy1#3"/>
    <dgm:cxn modelId="{B5F8BB5E-A36D-408D-89A0-705F48042138}" type="presParOf" srcId="{B9E4B611-E27F-204F-A559-0C6AB2F529C5}" destId="{1583BFB0-A0D5-224A-BC1F-FF006C5DD675}" srcOrd="0" destOrd="0" presId="urn:microsoft.com/office/officeart/2005/8/layout/hierarchy1#3"/>
    <dgm:cxn modelId="{FF42C44B-CE88-4E5C-AAE5-81D75CAD6297}" type="presParOf" srcId="{B9E4B611-E27F-204F-A559-0C6AB2F529C5}" destId="{1A403462-736A-AC41-B034-E87E39AE081A}" srcOrd="1" destOrd="0" presId="urn:microsoft.com/office/officeart/2005/8/layout/hierarchy1#3"/>
    <dgm:cxn modelId="{A5A918D4-ED7E-4DEA-8F37-99D08CA026B5}" type="presParOf" srcId="{1A1FEE1A-BA03-F747-96AC-134E3FD4ACC5}" destId="{E0590DF9-FF6C-2846-A52D-5250E8E37CE3}" srcOrd="1" destOrd="0" presId="urn:microsoft.com/office/officeart/2005/8/layout/hierarchy1#3"/>
    <dgm:cxn modelId="{271E39D8-4C59-48D6-B740-C4607FA4ADE9}" type="presParOf" srcId="{E4F514F1-9DD9-9D48-A438-D6977D58E4A4}" destId="{384F725E-E0C8-3440-99D1-509D76355711}" srcOrd="10" destOrd="0" presId="urn:microsoft.com/office/officeart/2005/8/layout/hierarchy1#3"/>
    <dgm:cxn modelId="{3ABED7CF-2686-4577-9E7D-51BDB01D80F1}" type="presParOf" srcId="{E4F514F1-9DD9-9D48-A438-D6977D58E4A4}" destId="{3DBE68DF-A084-0F4F-BB09-9BFC93AA9EDB}" srcOrd="11" destOrd="0" presId="urn:microsoft.com/office/officeart/2005/8/layout/hierarchy1#3"/>
    <dgm:cxn modelId="{AD014B2D-859C-45B2-B07A-E7166D76CCB8}" type="presParOf" srcId="{3DBE68DF-A084-0F4F-BB09-9BFC93AA9EDB}" destId="{28F588F5-E4D8-614B-9FEA-FED85BC64B9D}" srcOrd="0" destOrd="0" presId="urn:microsoft.com/office/officeart/2005/8/layout/hierarchy1#3"/>
    <dgm:cxn modelId="{EF2AA742-A741-4661-BC3B-605FF6CA2046}" type="presParOf" srcId="{28F588F5-E4D8-614B-9FEA-FED85BC64B9D}" destId="{5218C35F-2BCC-D446-A1F4-30A0E541E0C0}" srcOrd="0" destOrd="0" presId="urn:microsoft.com/office/officeart/2005/8/layout/hierarchy1#3"/>
    <dgm:cxn modelId="{391CF465-A633-498E-8A48-49A6A3B8E4FC}" type="presParOf" srcId="{28F588F5-E4D8-614B-9FEA-FED85BC64B9D}" destId="{DCB6F909-EFE6-344E-A56B-F72A15136710}" srcOrd="1" destOrd="0" presId="urn:microsoft.com/office/officeart/2005/8/layout/hierarchy1#3"/>
    <dgm:cxn modelId="{BBDFC725-AB3B-474E-B14E-31CC79C5CE31}" type="presParOf" srcId="{3DBE68DF-A084-0F4F-BB09-9BFC93AA9EDB}" destId="{33BE3E21-B73C-3143-B904-18008E942A7C}" srcOrd="1" destOrd="0" presId="urn:microsoft.com/office/officeart/2005/8/layout/hierarchy1#3"/>
    <dgm:cxn modelId="{5CB1FF41-503A-4DC1-AA21-558AA0B9D8CE}" type="presParOf" srcId="{E4F514F1-9DD9-9D48-A438-D6977D58E4A4}" destId="{5470B10B-3D40-4647-9FF3-AE7522A07C62}" srcOrd="12" destOrd="0" presId="urn:microsoft.com/office/officeart/2005/8/layout/hierarchy1#3"/>
    <dgm:cxn modelId="{623A4340-5668-423E-8905-6A16AD8F7C3B}" type="presParOf" srcId="{E4F514F1-9DD9-9D48-A438-D6977D58E4A4}" destId="{3E01D650-8E11-684C-A758-E370876AEE1C}" srcOrd="13" destOrd="0" presId="urn:microsoft.com/office/officeart/2005/8/layout/hierarchy1#3"/>
    <dgm:cxn modelId="{0BA6367B-D1A9-42F9-8701-6AA3CB1FE24F}" type="presParOf" srcId="{3E01D650-8E11-684C-A758-E370876AEE1C}" destId="{79DA76F9-629D-F142-9567-D73AA0EEC9D3}" srcOrd="0" destOrd="0" presId="urn:microsoft.com/office/officeart/2005/8/layout/hierarchy1#3"/>
    <dgm:cxn modelId="{EEE1A7C9-083A-4E6E-B44C-6F7971CE1755}" type="presParOf" srcId="{79DA76F9-629D-F142-9567-D73AA0EEC9D3}" destId="{4C90CEE7-D0EA-7C4A-B512-99EEB42B6AA8}" srcOrd="0" destOrd="0" presId="urn:microsoft.com/office/officeart/2005/8/layout/hierarchy1#3"/>
    <dgm:cxn modelId="{092F0234-3E22-42F0-97A3-EE23CBA6E83B}" type="presParOf" srcId="{79DA76F9-629D-F142-9567-D73AA0EEC9D3}" destId="{9A721E49-2E27-3441-8D95-BF64D7693EA6}" srcOrd="1" destOrd="0" presId="urn:microsoft.com/office/officeart/2005/8/layout/hierarchy1#3"/>
    <dgm:cxn modelId="{79D1705A-F4B9-4AC9-A31E-105D31FB1010}" type="presParOf" srcId="{3E01D650-8E11-684C-A758-E370876AEE1C}" destId="{904A22C4-92AF-6A44-9B90-09A30D37F2B9}" srcOrd="1" destOrd="0" presId="urn:microsoft.com/office/officeart/2005/8/layout/hierarchy1#3"/>
    <dgm:cxn modelId="{6D03CC23-6185-41E0-9F36-7E6C5F78F131}" type="presParOf" srcId="{E4F514F1-9DD9-9D48-A438-D6977D58E4A4}" destId="{A69674AE-E609-B949-A6E5-701FE0AEC8B6}" srcOrd="14" destOrd="0" presId="urn:microsoft.com/office/officeart/2005/8/layout/hierarchy1#3"/>
    <dgm:cxn modelId="{93A961A0-71E7-480F-BE1A-2DA985DC17E0}" type="presParOf" srcId="{E4F514F1-9DD9-9D48-A438-D6977D58E4A4}" destId="{6BA04D23-B5A7-684C-A2BB-37B0E1444D27}" srcOrd="15" destOrd="0" presId="urn:microsoft.com/office/officeart/2005/8/layout/hierarchy1#3"/>
    <dgm:cxn modelId="{17D1C7A0-7C02-41AB-86C8-DC90D172E8C4}" type="presParOf" srcId="{6BA04D23-B5A7-684C-A2BB-37B0E1444D27}" destId="{A25EFAF7-1FBE-0349-BF8D-78035D388D11}" srcOrd="0" destOrd="0" presId="urn:microsoft.com/office/officeart/2005/8/layout/hierarchy1#3"/>
    <dgm:cxn modelId="{86DB5A34-441F-4653-9FC7-C4D186502A2A}" type="presParOf" srcId="{A25EFAF7-1FBE-0349-BF8D-78035D388D11}" destId="{23CAE9A2-B3D6-5A40-A522-F2BA0D4B863E}" srcOrd="0" destOrd="0" presId="urn:microsoft.com/office/officeart/2005/8/layout/hierarchy1#3"/>
    <dgm:cxn modelId="{91D891F2-59BF-46DA-B2E5-043DEC073869}" type="presParOf" srcId="{A25EFAF7-1FBE-0349-BF8D-78035D388D11}" destId="{C00BEC9D-F330-6648-8EF8-E352244EF389}" srcOrd="1" destOrd="0" presId="urn:microsoft.com/office/officeart/2005/8/layout/hierarchy1#3"/>
    <dgm:cxn modelId="{AC5E6107-7B8D-468D-ADD6-F7E3F4D6C570}" type="presParOf" srcId="{6BA04D23-B5A7-684C-A2BB-37B0E1444D27}" destId="{AACB4416-14DA-FC4F-90C8-A912780BC525}" srcOrd="1" destOrd="0" presId="urn:microsoft.com/office/officeart/2005/8/layout/hierarchy1#3"/>
    <dgm:cxn modelId="{C44BFA6F-B5D3-4A84-8955-0FBD6F4120F2}" type="presParOf" srcId="{E4F514F1-9DD9-9D48-A438-D6977D58E4A4}" destId="{4FAB6EB0-5237-094E-BE11-87850974619A}" srcOrd="16" destOrd="0" presId="urn:microsoft.com/office/officeart/2005/8/layout/hierarchy1#3"/>
    <dgm:cxn modelId="{D243C4F3-EBA9-40E8-90FA-C1E35431E832}" type="presParOf" srcId="{E4F514F1-9DD9-9D48-A438-D6977D58E4A4}" destId="{893BF158-D250-C542-9C05-B8AA5409B001}" srcOrd="17" destOrd="0" presId="urn:microsoft.com/office/officeart/2005/8/layout/hierarchy1#3"/>
    <dgm:cxn modelId="{A425C470-964B-4A55-B811-30EC5285FD42}" type="presParOf" srcId="{893BF158-D250-C542-9C05-B8AA5409B001}" destId="{A965F91D-C501-654C-BE19-937B243DED5E}" srcOrd="0" destOrd="0" presId="urn:microsoft.com/office/officeart/2005/8/layout/hierarchy1#3"/>
    <dgm:cxn modelId="{115124A2-2EEA-4C5D-8581-512D38FBE275}" type="presParOf" srcId="{A965F91D-C501-654C-BE19-937B243DED5E}" destId="{5340FED7-4240-3B4A-AC66-6F81572E74B2}" srcOrd="0" destOrd="0" presId="urn:microsoft.com/office/officeart/2005/8/layout/hierarchy1#3"/>
    <dgm:cxn modelId="{D64B06DE-BFC8-43AD-B962-71ED017BA473}" type="presParOf" srcId="{A965F91D-C501-654C-BE19-937B243DED5E}" destId="{96873A7C-3E76-124C-9988-BDCA4EA32D03}" srcOrd="1" destOrd="0" presId="urn:microsoft.com/office/officeart/2005/8/layout/hierarchy1#3"/>
    <dgm:cxn modelId="{470E6FA0-0865-4AC3-90F0-723CF8789A58}" type="presParOf" srcId="{893BF158-D250-C542-9C05-B8AA5409B001}" destId="{046A0E31-F77C-2B4C-A94D-2A278202386E}" srcOrd="1" destOrd="0" presId="urn:microsoft.com/office/officeart/2005/8/layout/hierarchy1#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2D4165-F54D-3B42-906E-DBA491DD4EA0}" type="doc">
      <dgm:prSet loTypeId="urn:microsoft.com/office/officeart/2005/8/layout/hierarchy1#4" loCatId="" qsTypeId="urn:microsoft.com/office/officeart/2005/8/quickstyle/simple4#4" qsCatId="simple" csTypeId="urn:microsoft.com/office/officeart/2005/8/colors/accent1_2#4" csCatId="accent1" phldr="1"/>
      <dgm:spPr/>
      <dgm:t>
        <a:bodyPr/>
        <a:lstStyle/>
        <a:p>
          <a:endParaRPr lang="zh-CN" altLang="en-US"/>
        </a:p>
      </dgm:t>
    </dgm:pt>
    <dgm:pt modelId="{2AB3D7F3-D9EC-1842-A59A-C787DCBF2F5F}">
      <dgm:prSet phldrT="[文本]" custT="1"/>
      <dgm:spPr/>
      <dgm:t>
        <a:bodyPr/>
        <a:lstStyle/>
        <a:p>
          <a:r>
            <a:rPr lang="zh-CN" altLang="en-US" sz="2000" dirty="0"/>
            <a:t>销售专用资料</a:t>
          </a:r>
        </a:p>
      </dgm:t>
    </dgm:pt>
    <dgm:pt modelId="{751D45FA-E4F6-394F-B4A3-36AFB4FF5023}" type="parTrans" cxnId="{8F77359E-CEDB-3342-851D-31F0CE65D4D1}">
      <dgm:prSet/>
      <dgm:spPr/>
      <dgm:t>
        <a:bodyPr/>
        <a:lstStyle/>
        <a:p>
          <a:endParaRPr lang="zh-CN" altLang="en-US"/>
        </a:p>
      </dgm:t>
    </dgm:pt>
    <dgm:pt modelId="{D73C7C7A-114E-074B-8FB3-56CCC4A7DD9A}" type="sibTrans" cxnId="{8F77359E-CEDB-3342-851D-31F0CE65D4D1}">
      <dgm:prSet/>
      <dgm:spPr/>
      <dgm:t>
        <a:bodyPr/>
        <a:lstStyle/>
        <a:p>
          <a:endParaRPr lang="zh-CN" altLang="en-US"/>
        </a:p>
      </dgm:t>
    </dgm:pt>
    <dgm:pt modelId="{89A14CB5-45FA-4C45-A6F7-E2638DDAF31D}">
      <dgm:prSet phldrT="[文本]" custT="1"/>
      <dgm:spPr/>
      <dgm:t>
        <a:bodyPr vert="eaVert"/>
        <a:lstStyle/>
        <a:p>
          <a:r>
            <a:rPr lang="zh-CN" altLang="en-US" sz="1100" dirty="0"/>
            <a:t>销售工具</a:t>
          </a:r>
        </a:p>
      </dgm:t>
    </dgm:pt>
    <dgm:pt modelId="{08AF119D-AC7F-B045-9DE7-5984CAFB3A47}" type="parTrans" cxnId="{6040C45A-86E0-9346-BAC8-1B6E2567CC33}">
      <dgm:prSet custT="1"/>
      <dgm:spPr/>
      <dgm:t>
        <a:bodyPr/>
        <a:lstStyle/>
        <a:p>
          <a:endParaRPr lang="zh-CN" altLang="en-US" sz="1100"/>
        </a:p>
      </dgm:t>
    </dgm:pt>
    <dgm:pt modelId="{7BA54405-D5B8-5541-A1A5-B6CF221D6C24}" type="sibTrans" cxnId="{6040C45A-86E0-9346-BAC8-1B6E2567CC33}">
      <dgm:prSet/>
      <dgm:spPr/>
      <dgm:t>
        <a:bodyPr/>
        <a:lstStyle/>
        <a:p>
          <a:endParaRPr lang="zh-CN" altLang="en-US"/>
        </a:p>
      </dgm:t>
    </dgm:pt>
    <dgm:pt modelId="{C3AA16CE-6A66-FF42-9904-C3B9ED726B57}">
      <dgm:prSet phldrT="[文本]" custT="1"/>
      <dgm:spPr/>
      <dgm:t>
        <a:bodyPr vert="eaVert"/>
        <a:lstStyle/>
        <a:p>
          <a:r>
            <a:rPr lang="zh-CN" altLang="en-US" sz="1100" dirty="0"/>
            <a:t>售前培训</a:t>
          </a:r>
        </a:p>
      </dgm:t>
    </dgm:pt>
    <dgm:pt modelId="{D35D9ED5-5165-764D-9EB4-1BD4D666EFC2}" type="parTrans" cxnId="{C9E981D8-C02C-B744-A5B2-53FD119D06A6}">
      <dgm:prSet/>
      <dgm:spPr/>
      <dgm:t>
        <a:bodyPr/>
        <a:lstStyle/>
        <a:p>
          <a:endParaRPr lang="zh-CN" altLang="en-US"/>
        </a:p>
      </dgm:t>
    </dgm:pt>
    <dgm:pt modelId="{AF2A8B9C-DE3D-2D41-8B05-5663A26D45D3}" type="sibTrans" cxnId="{C9E981D8-C02C-B744-A5B2-53FD119D06A6}">
      <dgm:prSet/>
      <dgm:spPr/>
      <dgm:t>
        <a:bodyPr/>
        <a:lstStyle/>
        <a:p>
          <a:endParaRPr lang="zh-CN" altLang="en-US"/>
        </a:p>
      </dgm:t>
    </dgm:pt>
    <dgm:pt modelId="{10FE3CF4-9009-0E42-9460-213E81246870}">
      <dgm:prSet phldrT="[文本]" custT="1"/>
      <dgm:spPr/>
      <dgm:t>
        <a:bodyPr vert="eaVert"/>
        <a:lstStyle/>
        <a:p>
          <a:r>
            <a:rPr lang="zh-CN" altLang="en-US" sz="1100" dirty="0"/>
            <a:t>拓扑图</a:t>
          </a:r>
        </a:p>
      </dgm:t>
    </dgm:pt>
    <dgm:pt modelId="{77A49A14-E2E8-C648-AF60-650D64A447B3}" type="parTrans" cxnId="{6935E1F6-17B7-3842-A423-18CDDBF2D15B}">
      <dgm:prSet/>
      <dgm:spPr/>
      <dgm:t>
        <a:bodyPr/>
        <a:lstStyle/>
        <a:p>
          <a:endParaRPr lang="zh-CN" altLang="en-US"/>
        </a:p>
      </dgm:t>
    </dgm:pt>
    <dgm:pt modelId="{2B6DE80A-AE3E-FF4F-A04F-A1F18F00893F}" type="sibTrans" cxnId="{6935E1F6-17B7-3842-A423-18CDDBF2D15B}">
      <dgm:prSet/>
      <dgm:spPr/>
      <dgm:t>
        <a:bodyPr/>
        <a:lstStyle/>
        <a:p>
          <a:endParaRPr lang="zh-CN" altLang="en-US"/>
        </a:p>
      </dgm:t>
    </dgm:pt>
    <dgm:pt modelId="{0C14DE9C-ADF6-DF40-BFB8-3CFEF48B7EE9}">
      <dgm:prSet phldrT="[文本]" custT="1"/>
      <dgm:spPr/>
      <dgm:t>
        <a:bodyPr vert="eaVert"/>
        <a:lstStyle/>
        <a:p>
          <a:r>
            <a:rPr lang="zh-CN" altLang="en-US" sz="1100" dirty="0"/>
            <a:t>自学工具</a:t>
          </a:r>
        </a:p>
      </dgm:t>
    </dgm:pt>
    <dgm:pt modelId="{384A7212-823B-6241-A544-B9EB0C02970E}" type="parTrans" cxnId="{23172407-12BE-5148-81AD-563F204D49BE}">
      <dgm:prSet/>
      <dgm:spPr/>
      <dgm:t>
        <a:bodyPr/>
        <a:lstStyle/>
        <a:p>
          <a:endParaRPr lang="zh-CN" altLang="en-US"/>
        </a:p>
      </dgm:t>
    </dgm:pt>
    <dgm:pt modelId="{7688C0B8-7589-5445-9F0C-32F2D82148D2}" type="sibTrans" cxnId="{23172407-12BE-5148-81AD-563F204D49BE}">
      <dgm:prSet/>
      <dgm:spPr/>
      <dgm:t>
        <a:bodyPr/>
        <a:lstStyle/>
        <a:p>
          <a:endParaRPr lang="zh-CN" altLang="en-US"/>
        </a:p>
      </dgm:t>
    </dgm:pt>
    <dgm:pt modelId="{3081EBB6-8022-9C46-959C-E190F43A3973}">
      <dgm:prSet phldrT="[文本]" custT="1"/>
      <dgm:spPr/>
      <dgm:t>
        <a:bodyPr vert="eaVert"/>
        <a:lstStyle/>
        <a:p>
          <a:r>
            <a:rPr lang="zh-CN" altLang="en-US" sz="1100" dirty="0"/>
            <a:t>经验分享</a:t>
          </a:r>
        </a:p>
      </dgm:t>
    </dgm:pt>
    <dgm:pt modelId="{C7EB05AF-D469-7249-98F2-3B02A1FFC1C6}" type="parTrans" cxnId="{4C005178-CA7E-2B40-8F99-B0D2F7116B8C}">
      <dgm:prSet/>
      <dgm:spPr/>
      <dgm:t>
        <a:bodyPr/>
        <a:lstStyle/>
        <a:p>
          <a:endParaRPr lang="zh-CN" altLang="en-US"/>
        </a:p>
      </dgm:t>
    </dgm:pt>
    <dgm:pt modelId="{957ED029-5061-BD4C-8025-8017BB74D2C5}" type="sibTrans" cxnId="{4C005178-CA7E-2B40-8F99-B0D2F7116B8C}">
      <dgm:prSet/>
      <dgm:spPr/>
      <dgm:t>
        <a:bodyPr/>
        <a:lstStyle/>
        <a:p>
          <a:endParaRPr lang="zh-CN" altLang="en-US"/>
        </a:p>
      </dgm:t>
    </dgm:pt>
    <dgm:pt modelId="{57BB9D09-EF58-BD41-AFED-8AC8A09DF598}">
      <dgm:prSet phldrT="[文本]" custT="1"/>
      <dgm:spPr/>
      <dgm:t>
        <a:bodyPr vert="eaVert"/>
        <a:lstStyle/>
        <a:p>
          <a:r>
            <a:rPr lang="zh-CN" altLang="en-US" sz="1100" dirty="0"/>
            <a:t>认证考试</a:t>
          </a:r>
        </a:p>
      </dgm:t>
    </dgm:pt>
    <dgm:pt modelId="{FC937CEE-72B8-5F4D-9442-45B70593C5C0}" type="parTrans" cxnId="{395EA988-00F6-2E40-B6D7-F04D68357AB1}">
      <dgm:prSet/>
      <dgm:spPr/>
      <dgm:t>
        <a:bodyPr/>
        <a:lstStyle/>
        <a:p>
          <a:endParaRPr lang="zh-CN" altLang="en-US"/>
        </a:p>
      </dgm:t>
    </dgm:pt>
    <dgm:pt modelId="{5C06428D-10AC-1B47-9345-6635162EBE94}" type="sibTrans" cxnId="{395EA988-00F6-2E40-B6D7-F04D68357AB1}">
      <dgm:prSet/>
      <dgm:spPr/>
      <dgm:t>
        <a:bodyPr/>
        <a:lstStyle/>
        <a:p>
          <a:endParaRPr lang="zh-CN" altLang="en-US"/>
        </a:p>
      </dgm:t>
    </dgm:pt>
    <dgm:pt modelId="{2745238D-4615-2943-96D4-337C122463E5}">
      <dgm:prSet phldrT="[文本]" custT="1"/>
      <dgm:spPr/>
      <dgm:t>
        <a:bodyPr vert="eaVert"/>
        <a:lstStyle/>
        <a:p>
          <a:r>
            <a:rPr lang="zh-CN" altLang="en-US" sz="1100" dirty="0"/>
            <a:t>方案集</a:t>
          </a:r>
        </a:p>
      </dgm:t>
    </dgm:pt>
    <dgm:pt modelId="{48CC5B02-6C1B-8B4E-85A9-1E3F277ECFC9}" type="parTrans" cxnId="{385A2342-9C7A-9A4D-BFE5-172AFAAF5D2F}">
      <dgm:prSet/>
      <dgm:spPr/>
      <dgm:t>
        <a:bodyPr/>
        <a:lstStyle/>
        <a:p>
          <a:endParaRPr lang="zh-CN" altLang="en-US"/>
        </a:p>
      </dgm:t>
    </dgm:pt>
    <dgm:pt modelId="{A6FFA89A-6F77-C040-A9FE-7F15B8FE68BC}" type="sibTrans" cxnId="{385A2342-9C7A-9A4D-BFE5-172AFAAF5D2F}">
      <dgm:prSet/>
      <dgm:spPr/>
      <dgm:t>
        <a:bodyPr/>
        <a:lstStyle/>
        <a:p>
          <a:endParaRPr lang="zh-CN" altLang="en-US"/>
        </a:p>
      </dgm:t>
    </dgm:pt>
    <dgm:pt modelId="{903A499F-6264-0646-8E2D-12BF9BA7675E}">
      <dgm:prSet phldrT="[文本]" custT="1"/>
      <dgm:spPr/>
      <dgm:t>
        <a:bodyPr vert="eaVert"/>
        <a:lstStyle/>
        <a:p>
          <a:r>
            <a:rPr lang="zh-CN" altLang="en-US" sz="1100"/>
            <a:t>案例集</a:t>
          </a:r>
          <a:endParaRPr lang="zh-CN" altLang="en-US" sz="1100" dirty="0"/>
        </a:p>
      </dgm:t>
    </dgm:pt>
    <dgm:pt modelId="{54F19BBB-FFA6-4242-8414-2BEB6FFA4E01}" type="parTrans" cxnId="{262F27CC-BB3E-2E4F-9E89-77DB6B193217}">
      <dgm:prSet/>
      <dgm:spPr/>
      <dgm:t>
        <a:bodyPr/>
        <a:lstStyle/>
        <a:p>
          <a:endParaRPr lang="zh-CN" altLang="en-US"/>
        </a:p>
      </dgm:t>
    </dgm:pt>
    <dgm:pt modelId="{615E198E-4605-3243-91B4-F54D32346FBA}" type="sibTrans" cxnId="{262F27CC-BB3E-2E4F-9E89-77DB6B193217}">
      <dgm:prSet/>
      <dgm:spPr/>
      <dgm:t>
        <a:bodyPr/>
        <a:lstStyle/>
        <a:p>
          <a:endParaRPr lang="zh-CN" altLang="en-US"/>
        </a:p>
      </dgm:t>
    </dgm:pt>
    <dgm:pt modelId="{FC8EB407-3EA5-CF4B-A438-B0EB1412528A}">
      <dgm:prSet phldrT="[文本]" custT="1"/>
      <dgm:spPr/>
      <dgm:t>
        <a:bodyPr vert="eaVert"/>
        <a:lstStyle/>
        <a:p>
          <a:r>
            <a:rPr lang="zh-CN" altLang="en-US" sz="1100" dirty="0"/>
            <a:t>测试集</a:t>
          </a:r>
        </a:p>
      </dgm:t>
    </dgm:pt>
    <dgm:pt modelId="{0B4D0242-D856-9E49-98A0-98B618613DEC}" type="parTrans" cxnId="{445D15FF-9AB4-0542-B19B-4F197CDF1779}">
      <dgm:prSet/>
      <dgm:spPr/>
      <dgm:t>
        <a:bodyPr/>
        <a:lstStyle/>
        <a:p>
          <a:endParaRPr lang="zh-CN" altLang="en-US"/>
        </a:p>
      </dgm:t>
    </dgm:pt>
    <dgm:pt modelId="{7540AFD8-9E56-314F-9CEF-90CB5BD3D596}" type="sibTrans" cxnId="{445D15FF-9AB4-0542-B19B-4F197CDF1779}">
      <dgm:prSet/>
      <dgm:spPr/>
      <dgm:t>
        <a:bodyPr/>
        <a:lstStyle/>
        <a:p>
          <a:endParaRPr lang="zh-CN" altLang="en-US"/>
        </a:p>
      </dgm:t>
    </dgm:pt>
    <dgm:pt modelId="{31D4D303-E2F5-2148-9E84-363EDAD4D022}" type="pres">
      <dgm:prSet presAssocID="{4E2D4165-F54D-3B42-906E-DBA491DD4EA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0A4C6B4-C077-5849-ACF9-6FA229AC8094}" type="pres">
      <dgm:prSet presAssocID="{2AB3D7F3-D9EC-1842-A59A-C787DCBF2F5F}" presName="hierRoot1" presStyleCnt="0"/>
      <dgm:spPr/>
    </dgm:pt>
    <dgm:pt modelId="{F7569ED7-5321-EE46-B4BA-BD97C63CCBEE}" type="pres">
      <dgm:prSet presAssocID="{2AB3D7F3-D9EC-1842-A59A-C787DCBF2F5F}" presName="composite" presStyleCnt="0"/>
      <dgm:spPr/>
    </dgm:pt>
    <dgm:pt modelId="{9A2440B4-171F-6A44-AA4C-83EF0F3FEB22}" type="pres">
      <dgm:prSet presAssocID="{2AB3D7F3-D9EC-1842-A59A-C787DCBF2F5F}" presName="background" presStyleLbl="node0" presStyleIdx="0" presStyleCnt="1"/>
      <dgm:spPr/>
    </dgm:pt>
    <dgm:pt modelId="{2C820041-67D1-6D42-B1F4-7F2F95375A1F}" type="pres">
      <dgm:prSet presAssocID="{2AB3D7F3-D9EC-1842-A59A-C787DCBF2F5F}" presName="text" presStyleLbl="fgAcc0" presStyleIdx="0" presStyleCnt="1" custAng="0" custScaleX="820312" custScaleY="185365" custLinFactNeighborY="-9075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4F0434B-FA91-C14A-B9DD-B1AA40C99E2F}" type="pres">
      <dgm:prSet presAssocID="{2AB3D7F3-D9EC-1842-A59A-C787DCBF2F5F}" presName="hierChild2" presStyleCnt="0"/>
      <dgm:spPr/>
    </dgm:pt>
    <dgm:pt modelId="{17A2CDE7-A466-6741-8267-7610FE0D49B5}" type="pres">
      <dgm:prSet presAssocID="{08AF119D-AC7F-B045-9DE7-5984CAFB3A47}" presName="Name10" presStyleLbl="parChTrans1D2" presStyleIdx="0" presStyleCnt="9"/>
      <dgm:spPr/>
      <dgm:t>
        <a:bodyPr/>
        <a:lstStyle/>
        <a:p>
          <a:endParaRPr lang="zh-CN" altLang="en-US"/>
        </a:p>
      </dgm:t>
    </dgm:pt>
    <dgm:pt modelId="{5FF8AEA9-5E57-5C45-967E-72F9AD4EB6D9}" type="pres">
      <dgm:prSet presAssocID="{89A14CB5-45FA-4C45-A6F7-E2638DDAF31D}" presName="hierRoot2" presStyleCnt="0"/>
      <dgm:spPr/>
    </dgm:pt>
    <dgm:pt modelId="{759BCC9C-AE9D-4A49-8D7E-9A1FADEF7EEB}" type="pres">
      <dgm:prSet presAssocID="{89A14CB5-45FA-4C45-A6F7-E2638DDAF31D}" presName="composite2" presStyleCnt="0"/>
      <dgm:spPr/>
    </dgm:pt>
    <dgm:pt modelId="{022E77F8-DAE0-1E43-84AA-1A2A02637CCA}" type="pres">
      <dgm:prSet presAssocID="{89A14CB5-45FA-4C45-A6F7-E2638DDAF31D}" presName="background2" presStyleLbl="node2" presStyleIdx="0" presStyleCnt="9"/>
      <dgm:spPr/>
    </dgm:pt>
    <dgm:pt modelId="{540C77F3-AD2E-584A-B99B-E17D30976D74}" type="pres">
      <dgm:prSet presAssocID="{89A14CB5-45FA-4C45-A6F7-E2638DDAF31D}" presName="text2" presStyleLbl="fgAcc2" presStyleIdx="0" presStyleCnt="9" custScaleY="89802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7CA75B3-5C61-D943-9738-6DFCC6507983}" type="pres">
      <dgm:prSet presAssocID="{89A14CB5-45FA-4C45-A6F7-E2638DDAF31D}" presName="hierChild3" presStyleCnt="0"/>
      <dgm:spPr/>
    </dgm:pt>
    <dgm:pt modelId="{D7DCA1F1-2F35-CF48-A9F8-5BFF695045AC}" type="pres">
      <dgm:prSet presAssocID="{54F19BBB-FFA6-4242-8414-2BEB6FFA4E01}" presName="Name10" presStyleLbl="parChTrans1D2" presStyleIdx="1" presStyleCnt="9"/>
      <dgm:spPr/>
      <dgm:t>
        <a:bodyPr/>
        <a:lstStyle/>
        <a:p>
          <a:endParaRPr lang="zh-CN" altLang="en-US"/>
        </a:p>
      </dgm:t>
    </dgm:pt>
    <dgm:pt modelId="{B741C976-E77A-CA48-8340-34B91AAECB35}" type="pres">
      <dgm:prSet presAssocID="{903A499F-6264-0646-8E2D-12BF9BA7675E}" presName="hierRoot2" presStyleCnt="0"/>
      <dgm:spPr/>
    </dgm:pt>
    <dgm:pt modelId="{90995991-6901-0948-B901-C3487AAFFF21}" type="pres">
      <dgm:prSet presAssocID="{903A499F-6264-0646-8E2D-12BF9BA7675E}" presName="composite2" presStyleCnt="0"/>
      <dgm:spPr/>
    </dgm:pt>
    <dgm:pt modelId="{248DFBCA-B1DB-CB42-BC95-DC0BC7EE1272}" type="pres">
      <dgm:prSet presAssocID="{903A499F-6264-0646-8E2D-12BF9BA7675E}" presName="background2" presStyleLbl="node2" presStyleIdx="1" presStyleCnt="9"/>
      <dgm:spPr/>
    </dgm:pt>
    <dgm:pt modelId="{9AE1033C-79E8-3B4E-941C-37DABB1EA863}" type="pres">
      <dgm:prSet presAssocID="{903A499F-6264-0646-8E2D-12BF9BA7675E}" presName="text2" presStyleLbl="fgAcc2" presStyleIdx="1" presStyleCnt="9" custScaleY="80117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C3FADBB-22B1-244D-89B2-2DCB7BD070F8}" type="pres">
      <dgm:prSet presAssocID="{903A499F-6264-0646-8E2D-12BF9BA7675E}" presName="hierChild3" presStyleCnt="0"/>
      <dgm:spPr/>
    </dgm:pt>
    <dgm:pt modelId="{A65CAEEF-8901-B741-8F2A-7269921B0DB6}" type="pres">
      <dgm:prSet presAssocID="{48CC5B02-6C1B-8B4E-85A9-1E3F277ECFC9}" presName="Name10" presStyleLbl="parChTrans1D2" presStyleIdx="2" presStyleCnt="9"/>
      <dgm:spPr/>
      <dgm:t>
        <a:bodyPr/>
        <a:lstStyle/>
        <a:p>
          <a:endParaRPr lang="zh-CN" altLang="en-US"/>
        </a:p>
      </dgm:t>
    </dgm:pt>
    <dgm:pt modelId="{DBE6378C-BAFE-B340-8930-6CE4C8184DAE}" type="pres">
      <dgm:prSet presAssocID="{2745238D-4615-2943-96D4-337C122463E5}" presName="hierRoot2" presStyleCnt="0"/>
      <dgm:spPr/>
    </dgm:pt>
    <dgm:pt modelId="{5E6E7A2F-96EF-8C49-B2E2-FD5046A3139B}" type="pres">
      <dgm:prSet presAssocID="{2745238D-4615-2943-96D4-337C122463E5}" presName="composite2" presStyleCnt="0"/>
      <dgm:spPr/>
    </dgm:pt>
    <dgm:pt modelId="{F88E2C34-85E9-ED4D-B8A7-8231C0E4692C}" type="pres">
      <dgm:prSet presAssocID="{2745238D-4615-2943-96D4-337C122463E5}" presName="background2" presStyleLbl="node2" presStyleIdx="2" presStyleCnt="9"/>
      <dgm:spPr/>
    </dgm:pt>
    <dgm:pt modelId="{E3F7051D-602F-1947-AC3F-E6349EE54B23}" type="pres">
      <dgm:prSet presAssocID="{2745238D-4615-2943-96D4-337C122463E5}" presName="text2" presStyleLbl="fgAcc2" presStyleIdx="2" presStyleCnt="9" custScaleY="85280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3618609-D020-C84A-90FE-B9674EC9774A}" type="pres">
      <dgm:prSet presAssocID="{2745238D-4615-2943-96D4-337C122463E5}" presName="hierChild3" presStyleCnt="0"/>
      <dgm:spPr/>
    </dgm:pt>
    <dgm:pt modelId="{68DF1133-54BF-904A-B64D-AE5127E6C536}" type="pres">
      <dgm:prSet presAssocID="{0B4D0242-D856-9E49-98A0-98B618613DEC}" presName="Name10" presStyleLbl="parChTrans1D2" presStyleIdx="3" presStyleCnt="9"/>
      <dgm:spPr/>
      <dgm:t>
        <a:bodyPr/>
        <a:lstStyle/>
        <a:p>
          <a:endParaRPr lang="zh-CN" altLang="en-US"/>
        </a:p>
      </dgm:t>
    </dgm:pt>
    <dgm:pt modelId="{E950EC05-918C-4146-B108-170CF9FEBB13}" type="pres">
      <dgm:prSet presAssocID="{FC8EB407-3EA5-CF4B-A438-B0EB1412528A}" presName="hierRoot2" presStyleCnt="0"/>
      <dgm:spPr/>
    </dgm:pt>
    <dgm:pt modelId="{FE5B2090-158A-BA41-8682-1221403332B1}" type="pres">
      <dgm:prSet presAssocID="{FC8EB407-3EA5-CF4B-A438-B0EB1412528A}" presName="composite2" presStyleCnt="0"/>
      <dgm:spPr/>
    </dgm:pt>
    <dgm:pt modelId="{0268037C-76EA-DD49-8EAB-5E583EC88C72}" type="pres">
      <dgm:prSet presAssocID="{FC8EB407-3EA5-CF4B-A438-B0EB1412528A}" presName="background2" presStyleLbl="node2" presStyleIdx="3" presStyleCnt="9"/>
      <dgm:spPr/>
    </dgm:pt>
    <dgm:pt modelId="{876677F6-5E2B-A14E-843E-153BEE562C3E}" type="pres">
      <dgm:prSet presAssocID="{FC8EB407-3EA5-CF4B-A438-B0EB1412528A}" presName="text2" presStyleLbl="fgAcc2" presStyleIdx="3" presStyleCnt="9" custScaleY="81428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1607AF2-CD4D-394B-BF7E-26DBFBD2DD1E}" type="pres">
      <dgm:prSet presAssocID="{FC8EB407-3EA5-CF4B-A438-B0EB1412528A}" presName="hierChild3" presStyleCnt="0"/>
      <dgm:spPr/>
    </dgm:pt>
    <dgm:pt modelId="{85353C64-4A45-8C4A-B483-6492E89826D2}" type="pres">
      <dgm:prSet presAssocID="{77A49A14-E2E8-C648-AF60-650D64A447B3}" presName="Name10" presStyleLbl="parChTrans1D2" presStyleIdx="4" presStyleCnt="9"/>
      <dgm:spPr/>
      <dgm:t>
        <a:bodyPr/>
        <a:lstStyle/>
        <a:p>
          <a:endParaRPr lang="zh-CN" altLang="en-US"/>
        </a:p>
      </dgm:t>
    </dgm:pt>
    <dgm:pt modelId="{9A0900BB-F2CB-DB44-BF0D-6CD8888B5E60}" type="pres">
      <dgm:prSet presAssocID="{10FE3CF4-9009-0E42-9460-213E81246870}" presName="hierRoot2" presStyleCnt="0"/>
      <dgm:spPr/>
    </dgm:pt>
    <dgm:pt modelId="{89FA4FD0-A9BF-A341-BED1-F40493DB9B96}" type="pres">
      <dgm:prSet presAssocID="{10FE3CF4-9009-0E42-9460-213E81246870}" presName="composite2" presStyleCnt="0"/>
      <dgm:spPr/>
    </dgm:pt>
    <dgm:pt modelId="{1B1BCA8E-D070-C64B-B05C-CB3CCF8BB2CF}" type="pres">
      <dgm:prSet presAssocID="{10FE3CF4-9009-0E42-9460-213E81246870}" presName="background2" presStyleLbl="node2" presStyleIdx="4" presStyleCnt="9"/>
      <dgm:spPr/>
    </dgm:pt>
    <dgm:pt modelId="{610749D9-129F-D544-AEC7-3A6B6079D7DA}" type="pres">
      <dgm:prSet presAssocID="{10FE3CF4-9009-0E42-9460-213E81246870}" presName="text2" presStyleLbl="fgAcc2" presStyleIdx="4" presStyleCnt="9" custScaleY="59399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952ED60-2BB4-1E4C-BE98-CA81CCF6DC9E}" type="pres">
      <dgm:prSet presAssocID="{10FE3CF4-9009-0E42-9460-213E81246870}" presName="hierChild3" presStyleCnt="0"/>
      <dgm:spPr/>
    </dgm:pt>
    <dgm:pt modelId="{C7C3D622-9ED6-5D4C-BBFF-22D521BB0FC6}" type="pres">
      <dgm:prSet presAssocID="{384A7212-823B-6241-A544-B9EB0C02970E}" presName="Name10" presStyleLbl="parChTrans1D2" presStyleIdx="5" presStyleCnt="9"/>
      <dgm:spPr/>
      <dgm:t>
        <a:bodyPr/>
        <a:lstStyle/>
        <a:p>
          <a:endParaRPr lang="zh-CN" altLang="en-US"/>
        </a:p>
      </dgm:t>
    </dgm:pt>
    <dgm:pt modelId="{B625D0B7-10CD-CF41-A2E7-E7027A353A1E}" type="pres">
      <dgm:prSet presAssocID="{0C14DE9C-ADF6-DF40-BFB8-3CFEF48B7EE9}" presName="hierRoot2" presStyleCnt="0"/>
      <dgm:spPr/>
    </dgm:pt>
    <dgm:pt modelId="{ECCECFD7-7086-2A49-A6CA-F86787B27784}" type="pres">
      <dgm:prSet presAssocID="{0C14DE9C-ADF6-DF40-BFB8-3CFEF48B7EE9}" presName="composite2" presStyleCnt="0"/>
      <dgm:spPr/>
    </dgm:pt>
    <dgm:pt modelId="{43ABD109-10E1-9749-B76C-A40AA17B0986}" type="pres">
      <dgm:prSet presAssocID="{0C14DE9C-ADF6-DF40-BFB8-3CFEF48B7EE9}" presName="background2" presStyleLbl="node2" presStyleIdx="5" presStyleCnt="9"/>
      <dgm:spPr/>
    </dgm:pt>
    <dgm:pt modelId="{55D2DEE5-75CB-604B-B9CD-1012A387C7AE}" type="pres">
      <dgm:prSet presAssocID="{0C14DE9C-ADF6-DF40-BFB8-3CFEF48B7EE9}" presName="text2" presStyleLbl="fgAcc2" presStyleIdx="5" presStyleCnt="9" custScaleY="680004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1EF15EB-4F55-B547-A1DD-E3BEF6D5BB0E}" type="pres">
      <dgm:prSet presAssocID="{0C14DE9C-ADF6-DF40-BFB8-3CFEF48B7EE9}" presName="hierChild3" presStyleCnt="0"/>
      <dgm:spPr/>
    </dgm:pt>
    <dgm:pt modelId="{7D1B789A-6227-2347-A22A-1D0A0270B639}" type="pres">
      <dgm:prSet presAssocID="{D35D9ED5-5165-764D-9EB4-1BD4D666EFC2}" presName="Name10" presStyleLbl="parChTrans1D2" presStyleIdx="6" presStyleCnt="9"/>
      <dgm:spPr/>
      <dgm:t>
        <a:bodyPr/>
        <a:lstStyle/>
        <a:p>
          <a:endParaRPr lang="zh-CN" altLang="en-US"/>
        </a:p>
      </dgm:t>
    </dgm:pt>
    <dgm:pt modelId="{DF687F5B-685C-D04A-907F-CD42D1E8F441}" type="pres">
      <dgm:prSet presAssocID="{C3AA16CE-6A66-FF42-9904-C3B9ED726B57}" presName="hierRoot2" presStyleCnt="0"/>
      <dgm:spPr/>
    </dgm:pt>
    <dgm:pt modelId="{51C56756-F844-F44B-8DEE-3C7319470B7E}" type="pres">
      <dgm:prSet presAssocID="{C3AA16CE-6A66-FF42-9904-C3B9ED726B57}" presName="composite2" presStyleCnt="0"/>
      <dgm:spPr/>
    </dgm:pt>
    <dgm:pt modelId="{62914A44-5D51-2343-AC01-424370786C96}" type="pres">
      <dgm:prSet presAssocID="{C3AA16CE-6A66-FF42-9904-C3B9ED726B57}" presName="background2" presStyleLbl="node2" presStyleIdx="6" presStyleCnt="9"/>
      <dgm:spPr/>
    </dgm:pt>
    <dgm:pt modelId="{215EBC14-CEF4-9F4D-82C8-81BC31E05EED}" type="pres">
      <dgm:prSet presAssocID="{C3AA16CE-6A66-FF42-9904-C3B9ED726B57}" presName="text2" presStyleLbl="fgAcc2" presStyleIdx="6" presStyleCnt="9" custScaleY="79638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D0C9A63-E017-8C49-8D00-4DFAF211C7D7}" type="pres">
      <dgm:prSet presAssocID="{C3AA16CE-6A66-FF42-9904-C3B9ED726B57}" presName="hierChild3" presStyleCnt="0"/>
      <dgm:spPr/>
    </dgm:pt>
    <dgm:pt modelId="{FB1E9572-048E-5D4D-8BF9-3890E2788C8D}" type="pres">
      <dgm:prSet presAssocID="{FC937CEE-72B8-5F4D-9442-45B70593C5C0}" presName="Name10" presStyleLbl="parChTrans1D2" presStyleIdx="7" presStyleCnt="9"/>
      <dgm:spPr/>
      <dgm:t>
        <a:bodyPr/>
        <a:lstStyle/>
        <a:p>
          <a:endParaRPr lang="zh-CN" altLang="en-US"/>
        </a:p>
      </dgm:t>
    </dgm:pt>
    <dgm:pt modelId="{C48CB5A4-3413-5940-94FD-6B33BC052628}" type="pres">
      <dgm:prSet presAssocID="{57BB9D09-EF58-BD41-AFED-8AC8A09DF598}" presName="hierRoot2" presStyleCnt="0"/>
      <dgm:spPr/>
    </dgm:pt>
    <dgm:pt modelId="{DAFF3ED3-05C8-3A4C-A142-83731851583C}" type="pres">
      <dgm:prSet presAssocID="{57BB9D09-EF58-BD41-AFED-8AC8A09DF598}" presName="composite2" presStyleCnt="0"/>
      <dgm:spPr/>
    </dgm:pt>
    <dgm:pt modelId="{82A55C75-C25D-E741-AB54-A6C24C833B33}" type="pres">
      <dgm:prSet presAssocID="{57BB9D09-EF58-BD41-AFED-8AC8A09DF598}" presName="background2" presStyleLbl="node2" presStyleIdx="7" presStyleCnt="9"/>
      <dgm:spPr/>
    </dgm:pt>
    <dgm:pt modelId="{C721798F-FDBB-1E4B-B55C-C4CEAEBD98C8}" type="pres">
      <dgm:prSet presAssocID="{57BB9D09-EF58-BD41-AFED-8AC8A09DF598}" presName="text2" presStyleLbl="fgAcc2" presStyleIdx="7" presStyleCnt="9" custScaleY="796389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62D64B1-10C3-274C-B9FA-1EA2D3FCDAA9}" type="pres">
      <dgm:prSet presAssocID="{57BB9D09-EF58-BD41-AFED-8AC8A09DF598}" presName="hierChild3" presStyleCnt="0"/>
      <dgm:spPr/>
    </dgm:pt>
    <dgm:pt modelId="{1B80ABB0-0F23-F345-8BEA-29E13A9123FF}" type="pres">
      <dgm:prSet presAssocID="{C7EB05AF-D469-7249-98F2-3B02A1FFC1C6}" presName="Name10" presStyleLbl="parChTrans1D2" presStyleIdx="8" presStyleCnt="9"/>
      <dgm:spPr/>
      <dgm:t>
        <a:bodyPr/>
        <a:lstStyle/>
        <a:p>
          <a:endParaRPr lang="zh-CN" altLang="en-US"/>
        </a:p>
      </dgm:t>
    </dgm:pt>
    <dgm:pt modelId="{D659EF71-D68E-1B44-907A-A4D7106DE3DE}" type="pres">
      <dgm:prSet presAssocID="{3081EBB6-8022-9C46-959C-E190F43A3973}" presName="hierRoot2" presStyleCnt="0"/>
      <dgm:spPr/>
    </dgm:pt>
    <dgm:pt modelId="{E10F8AA7-92FA-3746-9799-077699205884}" type="pres">
      <dgm:prSet presAssocID="{3081EBB6-8022-9C46-959C-E190F43A3973}" presName="composite2" presStyleCnt="0"/>
      <dgm:spPr/>
    </dgm:pt>
    <dgm:pt modelId="{E0113A13-87B9-2244-A36D-BD2D815EA451}" type="pres">
      <dgm:prSet presAssocID="{3081EBB6-8022-9C46-959C-E190F43A3973}" presName="background2" presStyleLbl="node2" presStyleIdx="8" presStyleCnt="9"/>
      <dgm:spPr/>
    </dgm:pt>
    <dgm:pt modelId="{4E162A49-2482-7944-8923-773D8448ECA9}" type="pres">
      <dgm:prSet presAssocID="{3081EBB6-8022-9C46-959C-E190F43A3973}" presName="text2" presStyleLbl="fgAcc2" presStyleIdx="8" presStyleCnt="9" custScaleY="91277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2CA5A04-D0E4-E346-BACD-48CFFA152707}" type="pres">
      <dgm:prSet presAssocID="{3081EBB6-8022-9C46-959C-E190F43A3973}" presName="hierChild3" presStyleCnt="0"/>
      <dgm:spPr/>
    </dgm:pt>
  </dgm:ptLst>
  <dgm:cxnLst>
    <dgm:cxn modelId="{9F42CE4F-52ED-4FCF-AA01-171BCFE01DD3}" type="presOf" srcId="{903A499F-6264-0646-8E2D-12BF9BA7675E}" destId="{9AE1033C-79E8-3B4E-941C-37DABB1EA863}" srcOrd="0" destOrd="0" presId="urn:microsoft.com/office/officeart/2005/8/layout/hierarchy1#4"/>
    <dgm:cxn modelId="{43B7AEF8-7AE4-42E1-8EFE-F101C5F8DEB2}" type="presOf" srcId="{C3AA16CE-6A66-FF42-9904-C3B9ED726B57}" destId="{215EBC14-CEF4-9F4D-82C8-81BC31E05EED}" srcOrd="0" destOrd="0" presId="urn:microsoft.com/office/officeart/2005/8/layout/hierarchy1#4"/>
    <dgm:cxn modelId="{AFAB70DF-74D1-4E30-B3AE-E200372E6B46}" type="presOf" srcId="{48CC5B02-6C1B-8B4E-85A9-1E3F277ECFC9}" destId="{A65CAEEF-8901-B741-8F2A-7269921B0DB6}" srcOrd="0" destOrd="0" presId="urn:microsoft.com/office/officeart/2005/8/layout/hierarchy1#4"/>
    <dgm:cxn modelId="{385A2342-9C7A-9A4D-BFE5-172AFAAF5D2F}" srcId="{2AB3D7F3-D9EC-1842-A59A-C787DCBF2F5F}" destId="{2745238D-4615-2943-96D4-337C122463E5}" srcOrd="2" destOrd="0" parTransId="{48CC5B02-6C1B-8B4E-85A9-1E3F277ECFC9}" sibTransId="{A6FFA89A-6F77-C040-A9FE-7F15B8FE68BC}"/>
    <dgm:cxn modelId="{9CEFE3BB-DA9B-4B25-A8E4-B71614412BEF}" type="presOf" srcId="{57BB9D09-EF58-BD41-AFED-8AC8A09DF598}" destId="{C721798F-FDBB-1E4B-B55C-C4CEAEBD98C8}" srcOrd="0" destOrd="0" presId="urn:microsoft.com/office/officeart/2005/8/layout/hierarchy1#4"/>
    <dgm:cxn modelId="{5AD7F09C-A395-4311-84AF-F15C517222BB}" type="presOf" srcId="{77A49A14-E2E8-C648-AF60-650D64A447B3}" destId="{85353C64-4A45-8C4A-B483-6492E89826D2}" srcOrd="0" destOrd="0" presId="urn:microsoft.com/office/officeart/2005/8/layout/hierarchy1#4"/>
    <dgm:cxn modelId="{4C005178-CA7E-2B40-8F99-B0D2F7116B8C}" srcId="{2AB3D7F3-D9EC-1842-A59A-C787DCBF2F5F}" destId="{3081EBB6-8022-9C46-959C-E190F43A3973}" srcOrd="8" destOrd="0" parTransId="{C7EB05AF-D469-7249-98F2-3B02A1FFC1C6}" sibTransId="{957ED029-5061-BD4C-8025-8017BB74D2C5}"/>
    <dgm:cxn modelId="{32129B04-C57F-4A34-B238-308106ED10FF}" type="presOf" srcId="{89A14CB5-45FA-4C45-A6F7-E2638DDAF31D}" destId="{540C77F3-AD2E-584A-B99B-E17D30976D74}" srcOrd="0" destOrd="0" presId="urn:microsoft.com/office/officeart/2005/8/layout/hierarchy1#4"/>
    <dgm:cxn modelId="{C3695D33-40BC-412A-B08D-DB4A88A9A2DF}" type="presOf" srcId="{3081EBB6-8022-9C46-959C-E190F43A3973}" destId="{4E162A49-2482-7944-8923-773D8448ECA9}" srcOrd="0" destOrd="0" presId="urn:microsoft.com/office/officeart/2005/8/layout/hierarchy1#4"/>
    <dgm:cxn modelId="{4AC7E3D2-37DB-401F-8128-4D8A4E1A55E1}" type="presOf" srcId="{0C14DE9C-ADF6-DF40-BFB8-3CFEF48B7EE9}" destId="{55D2DEE5-75CB-604B-B9CD-1012A387C7AE}" srcOrd="0" destOrd="0" presId="urn:microsoft.com/office/officeart/2005/8/layout/hierarchy1#4"/>
    <dgm:cxn modelId="{911329F6-7F81-463D-AC51-B447C4F8D076}" type="presOf" srcId="{FC937CEE-72B8-5F4D-9442-45B70593C5C0}" destId="{FB1E9572-048E-5D4D-8BF9-3890E2788C8D}" srcOrd="0" destOrd="0" presId="urn:microsoft.com/office/officeart/2005/8/layout/hierarchy1#4"/>
    <dgm:cxn modelId="{9A31A4BF-19F0-4428-A877-A0C31598EF0F}" type="presOf" srcId="{08AF119D-AC7F-B045-9DE7-5984CAFB3A47}" destId="{17A2CDE7-A466-6741-8267-7610FE0D49B5}" srcOrd="0" destOrd="0" presId="urn:microsoft.com/office/officeart/2005/8/layout/hierarchy1#4"/>
    <dgm:cxn modelId="{421114DD-70FA-4E39-AEC8-693633AC832C}" type="presOf" srcId="{0B4D0242-D856-9E49-98A0-98B618613DEC}" destId="{68DF1133-54BF-904A-B64D-AE5127E6C536}" srcOrd="0" destOrd="0" presId="urn:microsoft.com/office/officeart/2005/8/layout/hierarchy1#4"/>
    <dgm:cxn modelId="{6040C45A-86E0-9346-BAC8-1B6E2567CC33}" srcId="{2AB3D7F3-D9EC-1842-A59A-C787DCBF2F5F}" destId="{89A14CB5-45FA-4C45-A6F7-E2638DDAF31D}" srcOrd="0" destOrd="0" parTransId="{08AF119D-AC7F-B045-9DE7-5984CAFB3A47}" sibTransId="{7BA54405-D5B8-5541-A1A5-B6CF221D6C24}"/>
    <dgm:cxn modelId="{63ACFFD8-3D98-4CAE-A10E-6AC43D574519}" type="presOf" srcId="{C7EB05AF-D469-7249-98F2-3B02A1FFC1C6}" destId="{1B80ABB0-0F23-F345-8BEA-29E13A9123FF}" srcOrd="0" destOrd="0" presId="urn:microsoft.com/office/officeart/2005/8/layout/hierarchy1#4"/>
    <dgm:cxn modelId="{7A49E20E-C6AF-4CCC-952F-901F06BE0204}" type="presOf" srcId="{54F19BBB-FFA6-4242-8414-2BEB6FFA4E01}" destId="{D7DCA1F1-2F35-CF48-A9F8-5BFF695045AC}" srcOrd="0" destOrd="0" presId="urn:microsoft.com/office/officeart/2005/8/layout/hierarchy1#4"/>
    <dgm:cxn modelId="{34F8C087-7ED6-45AE-9780-0B9390EBC5FA}" type="presOf" srcId="{384A7212-823B-6241-A544-B9EB0C02970E}" destId="{C7C3D622-9ED6-5D4C-BBFF-22D521BB0FC6}" srcOrd="0" destOrd="0" presId="urn:microsoft.com/office/officeart/2005/8/layout/hierarchy1#4"/>
    <dgm:cxn modelId="{C9E981D8-C02C-B744-A5B2-53FD119D06A6}" srcId="{2AB3D7F3-D9EC-1842-A59A-C787DCBF2F5F}" destId="{C3AA16CE-6A66-FF42-9904-C3B9ED726B57}" srcOrd="6" destOrd="0" parTransId="{D35D9ED5-5165-764D-9EB4-1BD4D666EFC2}" sibTransId="{AF2A8B9C-DE3D-2D41-8B05-5663A26D45D3}"/>
    <dgm:cxn modelId="{6935E1F6-17B7-3842-A423-18CDDBF2D15B}" srcId="{2AB3D7F3-D9EC-1842-A59A-C787DCBF2F5F}" destId="{10FE3CF4-9009-0E42-9460-213E81246870}" srcOrd="4" destOrd="0" parTransId="{77A49A14-E2E8-C648-AF60-650D64A447B3}" sibTransId="{2B6DE80A-AE3E-FF4F-A04F-A1F18F00893F}"/>
    <dgm:cxn modelId="{72C43AB4-74AA-4E1E-836F-D3BA0E43F5E2}" type="presOf" srcId="{10FE3CF4-9009-0E42-9460-213E81246870}" destId="{610749D9-129F-D544-AEC7-3A6B6079D7DA}" srcOrd="0" destOrd="0" presId="urn:microsoft.com/office/officeart/2005/8/layout/hierarchy1#4"/>
    <dgm:cxn modelId="{74ADF979-0106-4337-A954-E5DABC72B839}" type="presOf" srcId="{2745238D-4615-2943-96D4-337C122463E5}" destId="{E3F7051D-602F-1947-AC3F-E6349EE54B23}" srcOrd="0" destOrd="0" presId="urn:microsoft.com/office/officeart/2005/8/layout/hierarchy1#4"/>
    <dgm:cxn modelId="{262F27CC-BB3E-2E4F-9E89-77DB6B193217}" srcId="{2AB3D7F3-D9EC-1842-A59A-C787DCBF2F5F}" destId="{903A499F-6264-0646-8E2D-12BF9BA7675E}" srcOrd="1" destOrd="0" parTransId="{54F19BBB-FFA6-4242-8414-2BEB6FFA4E01}" sibTransId="{615E198E-4605-3243-91B4-F54D32346FBA}"/>
    <dgm:cxn modelId="{423D3C91-C510-4C44-8F48-5789458250DD}" type="presOf" srcId="{4E2D4165-F54D-3B42-906E-DBA491DD4EA0}" destId="{31D4D303-E2F5-2148-9E84-363EDAD4D022}" srcOrd="0" destOrd="0" presId="urn:microsoft.com/office/officeart/2005/8/layout/hierarchy1#4"/>
    <dgm:cxn modelId="{395EA988-00F6-2E40-B6D7-F04D68357AB1}" srcId="{2AB3D7F3-D9EC-1842-A59A-C787DCBF2F5F}" destId="{57BB9D09-EF58-BD41-AFED-8AC8A09DF598}" srcOrd="7" destOrd="0" parTransId="{FC937CEE-72B8-5F4D-9442-45B70593C5C0}" sibTransId="{5C06428D-10AC-1B47-9345-6635162EBE94}"/>
    <dgm:cxn modelId="{23172407-12BE-5148-81AD-563F204D49BE}" srcId="{2AB3D7F3-D9EC-1842-A59A-C787DCBF2F5F}" destId="{0C14DE9C-ADF6-DF40-BFB8-3CFEF48B7EE9}" srcOrd="5" destOrd="0" parTransId="{384A7212-823B-6241-A544-B9EB0C02970E}" sibTransId="{7688C0B8-7589-5445-9F0C-32F2D82148D2}"/>
    <dgm:cxn modelId="{445D15FF-9AB4-0542-B19B-4F197CDF1779}" srcId="{2AB3D7F3-D9EC-1842-A59A-C787DCBF2F5F}" destId="{FC8EB407-3EA5-CF4B-A438-B0EB1412528A}" srcOrd="3" destOrd="0" parTransId="{0B4D0242-D856-9E49-98A0-98B618613DEC}" sibTransId="{7540AFD8-9E56-314F-9CEF-90CB5BD3D596}"/>
    <dgm:cxn modelId="{3129DB5B-4F39-453F-BAA9-9BDDFCBC13FB}" type="presOf" srcId="{2AB3D7F3-D9EC-1842-A59A-C787DCBF2F5F}" destId="{2C820041-67D1-6D42-B1F4-7F2F95375A1F}" srcOrd="0" destOrd="0" presId="urn:microsoft.com/office/officeart/2005/8/layout/hierarchy1#4"/>
    <dgm:cxn modelId="{8F77359E-CEDB-3342-851D-31F0CE65D4D1}" srcId="{4E2D4165-F54D-3B42-906E-DBA491DD4EA0}" destId="{2AB3D7F3-D9EC-1842-A59A-C787DCBF2F5F}" srcOrd="0" destOrd="0" parTransId="{751D45FA-E4F6-394F-B4A3-36AFB4FF5023}" sibTransId="{D73C7C7A-114E-074B-8FB3-56CCC4A7DD9A}"/>
    <dgm:cxn modelId="{80D81DD2-581D-402E-A5EB-1281AC76A2B5}" type="presOf" srcId="{FC8EB407-3EA5-CF4B-A438-B0EB1412528A}" destId="{876677F6-5E2B-A14E-843E-153BEE562C3E}" srcOrd="0" destOrd="0" presId="urn:microsoft.com/office/officeart/2005/8/layout/hierarchy1#4"/>
    <dgm:cxn modelId="{839D9375-85EB-424F-9EAD-CD5E86953822}" type="presOf" srcId="{D35D9ED5-5165-764D-9EB4-1BD4D666EFC2}" destId="{7D1B789A-6227-2347-A22A-1D0A0270B639}" srcOrd="0" destOrd="0" presId="urn:microsoft.com/office/officeart/2005/8/layout/hierarchy1#4"/>
    <dgm:cxn modelId="{BBC0CA11-3D7B-4094-BF5F-D637D6A33298}" type="presParOf" srcId="{31D4D303-E2F5-2148-9E84-363EDAD4D022}" destId="{C0A4C6B4-C077-5849-ACF9-6FA229AC8094}" srcOrd="0" destOrd="0" presId="urn:microsoft.com/office/officeart/2005/8/layout/hierarchy1#4"/>
    <dgm:cxn modelId="{0D37E7C3-553E-4814-9771-B3E1FC5D477E}" type="presParOf" srcId="{C0A4C6B4-C077-5849-ACF9-6FA229AC8094}" destId="{F7569ED7-5321-EE46-B4BA-BD97C63CCBEE}" srcOrd="0" destOrd="0" presId="urn:microsoft.com/office/officeart/2005/8/layout/hierarchy1#4"/>
    <dgm:cxn modelId="{39DB37AE-69C0-406C-B885-BB24B81B79F3}" type="presParOf" srcId="{F7569ED7-5321-EE46-B4BA-BD97C63CCBEE}" destId="{9A2440B4-171F-6A44-AA4C-83EF0F3FEB22}" srcOrd="0" destOrd="0" presId="urn:microsoft.com/office/officeart/2005/8/layout/hierarchy1#4"/>
    <dgm:cxn modelId="{033BE8E1-A3ED-4793-9A00-7D6CB22F9B79}" type="presParOf" srcId="{F7569ED7-5321-EE46-B4BA-BD97C63CCBEE}" destId="{2C820041-67D1-6D42-B1F4-7F2F95375A1F}" srcOrd="1" destOrd="0" presId="urn:microsoft.com/office/officeart/2005/8/layout/hierarchy1#4"/>
    <dgm:cxn modelId="{9B67A1AB-B4BC-41FD-BE7D-6B28700B5426}" type="presParOf" srcId="{C0A4C6B4-C077-5849-ACF9-6FA229AC8094}" destId="{34F0434B-FA91-C14A-B9DD-B1AA40C99E2F}" srcOrd="1" destOrd="0" presId="urn:microsoft.com/office/officeart/2005/8/layout/hierarchy1#4"/>
    <dgm:cxn modelId="{830D7A40-390D-4D0F-A1D0-CA947D756198}" type="presParOf" srcId="{34F0434B-FA91-C14A-B9DD-B1AA40C99E2F}" destId="{17A2CDE7-A466-6741-8267-7610FE0D49B5}" srcOrd="0" destOrd="0" presId="urn:microsoft.com/office/officeart/2005/8/layout/hierarchy1#4"/>
    <dgm:cxn modelId="{96CB49CF-6EE0-4645-80AC-F16CA936CE10}" type="presParOf" srcId="{34F0434B-FA91-C14A-B9DD-B1AA40C99E2F}" destId="{5FF8AEA9-5E57-5C45-967E-72F9AD4EB6D9}" srcOrd="1" destOrd="0" presId="urn:microsoft.com/office/officeart/2005/8/layout/hierarchy1#4"/>
    <dgm:cxn modelId="{523C35B5-2E03-47E3-B140-B7B5A8A9DBF8}" type="presParOf" srcId="{5FF8AEA9-5E57-5C45-967E-72F9AD4EB6D9}" destId="{759BCC9C-AE9D-4A49-8D7E-9A1FADEF7EEB}" srcOrd="0" destOrd="0" presId="urn:microsoft.com/office/officeart/2005/8/layout/hierarchy1#4"/>
    <dgm:cxn modelId="{865D81AE-12AF-4527-A7DC-25BC08379B0F}" type="presParOf" srcId="{759BCC9C-AE9D-4A49-8D7E-9A1FADEF7EEB}" destId="{022E77F8-DAE0-1E43-84AA-1A2A02637CCA}" srcOrd="0" destOrd="0" presId="urn:microsoft.com/office/officeart/2005/8/layout/hierarchy1#4"/>
    <dgm:cxn modelId="{C3FD568A-BED3-42D1-A053-D28B9D3C675A}" type="presParOf" srcId="{759BCC9C-AE9D-4A49-8D7E-9A1FADEF7EEB}" destId="{540C77F3-AD2E-584A-B99B-E17D30976D74}" srcOrd="1" destOrd="0" presId="urn:microsoft.com/office/officeart/2005/8/layout/hierarchy1#4"/>
    <dgm:cxn modelId="{302C517B-CBB4-4432-9097-736E90DB36B0}" type="presParOf" srcId="{5FF8AEA9-5E57-5C45-967E-72F9AD4EB6D9}" destId="{37CA75B3-5C61-D943-9738-6DFCC6507983}" srcOrd="1" destOrd="0" presId="urn:microsoft.com/office/officeart/2005/8/layout/hierarchy1#4"/>
    <dgm:cxn modelId="{DDBE7F75-D743-49D8-927E-8E50AA5CC0C7}" type="presParOf" srcId="{34F0434B-FA91-C14A-B9DD-B1AA40C99E2F}" destId="{D7DCA1F1-2F35-CF48-A9F8-5BFF695045AC}" srcOrd="2" destOrd="0" presId="urn:microsoft.com/office/officeart/2005/8/layout/hierarchy1#4"/>
    <dgm:cxn modelId="{7FE65C2D-E15F-4296-8B23-8CF03D5FC5B1}" type="presParOf" srcId="{34F0434B-FA91-C14A-B9DD-B1AA40C99E2F}" destId="{B741C976-E77A-CA48-8340-34B91AAECB35}" srcOrd="3" destOrd="0" presId="urn:microsoft.com/office/officeart/2005/8/layout/hierarchy1#4"/>
    <dgm:cxn modelId="{E8F7E776-B81E-40CC-8BC7-748C4C16DB73}" type="presParOf" srcId="{B741C976-E77A-CA48-8340-34B91AAECB35}" destId="{90995991-6901-0948-B901-C3487AAFFF21}" srcOrd="0" destOrd="0" presId="urn:microsoft.com/office/officeart/2005/8/layout/hierarchy1#4"/>
    <dgm:cxn modelId="{60820E33-3D8C-4275-9B3D-1AA70D70C6E0}" type="presParOf" srcId="{90995991-6901-0948-B901-C3487AAFFF21}" destId="{248DFBCA-B1DB-CB42-BC95-DC0BC7EE1272}" srcOrd="0" destOrd="0" presId="urn:microsoft.com/office/officeart/2005/8/layout/hierarchy1#4"/>
    <dgm:cxn modelId="{6D06C589-1F01-4E98-A1A0-0A3B37BD4E5E}" type="presParOf" srcId="{90995991-6901-0948-B901-C3487AAFFF21}" destId="{9AE1033C-79E8-3B4E-941C-37DABB1EA863}" srcOrd="1" destOrd="0" presId="urn:microsoft.com/office/officeart/2005/8/layout/hierarchy1#4"/>
    <dgm:cxn modelId="{B3952E18-5088-40EB-8439-E5DCE84EAED4}" type="presParOf" srcId="{B741C976-E77A-CA48-8340-34B91AAECB35}" destId="{CC3FADBB-22B1-244D-89B2-2DCB7BD070F8}" srcOrd="1" destOrd="0" presId="urn:microsoft.com/office/officeart/2005/8/layout/hierarchy1#4"/>
    <dgm:cxn modelId="{F9A85FBE-84E2-406A-B422-AFCC0865B59D}" type="presParOf" srcId="{34F0434B-FA91-C14A-B9DD-B1AA40C99E2F}" destId="{A65CAEEF-8901-B741-8F2A-7269921B0DB6}" srcOrd="4" destOrd="0" presId="urn:microsoft.com/office/officeart/2005/8/layout/hierarchy1#4"/>
    <dgm:cxn modelId="{8B27088D-D702-4440-A384-C148EDDE956B}" type="presParOf" srcId="{34F0434B-FA91-C14A-B9DD-B1AA40C99E2F}" destId="{DBE6378C-BAFE-B340-8930-6CE4C8184DAE}" srcOrd="5" destOrd="0" presId="urn:microsoft.com/office/officeart/2005/8/layout/hierarchy1#4"/>
    <dgm:cxn modelId="{111723A0-282F-463F-80B1-F1985E0F681C}" type="presParOf" srcId="{DBE6378C-BAFE-B340-8930-6CE4C8184DAE}" destId="{5E6E7A2F-96EF-8C49-B2E2-FD5046A3139B}" srcOrd="0" destOrd="0" presId="urn:microsoft.com/office/officeart/2005/8/layout/hierarchy1#4"/>
    <dgm:cxn modelId="{3473115A-8EF9-4D1F-BBEC-592FFBFE62E2}" type="presParOf" srcId="{5E6E7A2F-96EF-8C49-B2E2-FD5046A3139B}" destId="{F88E2C34-85E9-ED4D-B8A7-8231C0E4692C}" srcOrd="0" destOrd="0" presId="urn:microsoft.com/office/officeart/2005/8/layout/hierarchy1#4"/>
    <dgm:cxn modelId="{C3FC0249-0476-48E6-A170-DFBC23BD8D83}" type="presParOf" srcId="{5E6E7A2F-96EF-8C49-B2E2-FD5046A3139B}" destId="{E3F7051D-602F-1947-AC3F-E6349EE54B23}" srcOrd="1" destOrd="0" presId="urn:microsoft.com/office/officeart/2005/8/layout/hierarchy1#4"/>
    <dgm:cxn modelId="{4F09B459-25A2-4C62-8CC2-CA1F09BCFFC3}" type="presParOf" srcId="{DBE6378C-BAFE-B340-8930-6CE4C8184DAE}" destId="{43618609-D020-C84A-90FE-B9674EC9774A}" srcOrd="1" destOrd="0" presId="urn:microsoft.com/office/officeart/2005/8/layout/hierarchy1#4"/>
    <dgm:cxn modelId="{9612660A-1364-47C0-89E4-2E98F7EBF27D}" type="presParOf" srcId="{34F0434B-FA91-C14A-B9DD-B1AA40C99E2F}" destId="{68DF1133-54BF-904A-B64D-AE5127E6C536}" srcOrd="6" destOrd="0" presId="urn:microsoft.com/office/officeart/2005/8/layout/hierarchy1#4"/>
    <dgm:cxn modelId="{E9201778-3A8F-4DAF-8098-8B26EA6764AD}" type="presParOf" srcId="{34F0434B-FA91-C14A-B9DD-B1AA40C99E2F}" destId="{E950EC05-918C-4146-B108-170CF9FEBB13}" srcOrd="7" destOrd="0" presId="urn:microsoft.com/office/officeart/2005/8/layout/hierarchy1#4"/>
    <dgm:cxn modelId="{831CB5C8-4068-4B3F-B16D-E1B774F1B215}" type="presParOf" srcId="{E950EC05-918C-4146-B108-170CF9FEBB13}" destId="{FE5B2090-158A-BA41-8682-1221403332B1}" srcOrd="0" destOrd="0" presId="urn:microsoft.com/office/officeart/2005/8/layout/hierarchy1#4"/>
    <dgm:cxn modelId="{16EFD7A4-6462-4283-B48F-04D96301854F}" type="presParOf" srcId="{FE5B2090-158A-BA41-8682-1221403332B1}" destId="{0268037C-76EA-DD49-8EAB-5E583EC88C72}" srcOrd="0" destOrd="0" presId="urn:microsoft.com/office/officeart/2005/8/layout/hierarchy1#4"/>
    <dgm:cxn modelId="{CBB35821-976F-4E52-BB32-659BEA0DF16E}" type="presParOf" srcId="{FE5B2090-158A-BA41-8682-1221403332B1}" destId="{876677F6-5E2B-A14E-843E-153BEE562C3E}" srcOrd="1" destOrd="0" presId="urn:microsoft.com/office/officeart/2005/8/layout/hierarchy1#4"/>
    <dgm:cxn modelId="{9441AE13-F467-483D-A571-920CE7FB54A3}" type="presParOf" srcId="{E950EC05-918C-4146-B108-170CF9FEBB13}" destId="{11607AF2-CD4D-394B-BF7E-26DBFBD2DD1E}" srcOrd="1" destOrd="0" presId="urn:microsoft.com/office/officeart/2005/8/layout/hierarchy1#4"/>
    <dgm:cxn modelId="{D8AE4032-7000-466B-8571-DC729FE330A5}" type="presParOf" srcId="{34F0434B-FA91-C14A-B9DD-B1AA40C99E2F}" destId="{85353C64-4A45-8C4A-B483-6492E89826D2}" srcOrd="8" destOrd="0" presId="urn:microsoft.com/office/officeart/2005/8/layout/hierarchy1#4"/>
    <dgm:cxn modelId="{0E747B5D-6288-4965-9A0F-A3B0E9BD0D0F}" type="presParOf" srcId="{34F0434B-FA91-C14A-B9DD-B1AA40C99E2F}" destId="{9A0900BB-F2CB-DB44-BF0D-6CD8888B5E60}" srcOrd="9" destOrd="0" presId="urn:microsoft.com/office/officeart/2005/8/layout/hierarchy1#4"/>
    <dgm:cxn modelId="{FD289CFF-8588-4E9D-9474-028B89488EBA}" type="presParOf" srcId="{9A0900BB-F2CB-DB44-BF0D-6CD8888B5E60}" destId="{89FA4FD0-A9BF-A341-BED1-F40493DB9B96}" srcOrd="0" destOrd="0" presId="urn:microsoft.com/office/officeart/2005/8/layout/hierarchy1#4"/>
    <dgm:cxn modelId="{75EC8E51-320A-47C4-B1B9-536B4FA73C81}" type="presParOf" srcId="{89FA4FD0-A9BF-A341-BED1-F40493DB9B96}" destId="{1B1BCA8E-D070-C64B-B05C-CB3CCF8BB2CF}" srcOrd="0" destOrd="0" presId="urn:microsoft.com/office/officeart/2005/8/layout/hierarchy1#4"/>
    <dgm:cxn modelId="{F1734EC0-4F96-42C6-A568-00470B37F703}" type="presParOf" srcId="{89FA4FD0-A9BF-A341-BED1-F40493DB9B96}" destId="{610749D9-129F-D544-AEC7-3A6B6079D7DA}" srcOrd="1" destOrd="0" presId="urn:microsoft.com/office/officeart/2005/8/layout/hierarchy1#4"/>
    <dgm:cxn modelId="{E6DAB440-2348-44FA-B704-1D3A54E30FCF}" type="presParOf" srcId="{9A0900BB-F2CB-DB44-BF0D-6CD8888B5E60}" destId="{B952ED60-2BB4-1E4C-BE98-CA81CCF6DC9E}" srcOrd="1" destOrd="0" presId="urn:microsoft.com/office/officeart/2005/8/layout/hierarchy1#4"/>
    <dgm:cxn modelId="{5F847DDF-7A7C-48F5-B3E3-F0A4C5B5B3F8}" type="presParOf" srcId="{34F0434B-FA91-C14A-B9DD-B1AA40C99E2F}" destId="{C7C3D622-9ED6-5D4C-BBFF-22D521BB0FC6}" srcOrd="10" destOrd="0" presId="urn:microsoft.com/office/officeart/2005/8/layout/hierarchy1#4"/>
    <dgm:cxn modelId="{BE6D8BE2-20D3-4B24-A79A-C6918B11830E}" type="presParOf" srcId="{34F0434B-FA91-C14A-B9DD-B1AA40C99E2F}" destId="{B625D0B7-10CD-CF41-A2E7-E7027A353A1E}" srcOrd="11" destOrd="0" presId="urn:microsoft.com/office/officeart/2005/8/layout/hierarchy1#4"/>
    <dgm:cxn modelId="{49D399C8-7D9C-424B-A1E0-CA4484B87D6A}" type="presParOf" srcId="{B625D0B7-10CD-CF41-A2E7-E7027A353A1E}" destId="{ECCECFD7-7086-2A49-A6CA-F86787B27784}" srcOrd="0" destOrd="0" presId="urn:microsoft.com/office/officeart/2005/8/layout/hierarchy1#4"/>
    <dgm:cxn modelId="{96CC6C37-F70B-4E30-9C6F-1A577C9A3884}" type="presParOf" srcId="{ECCECFD7-7086-2A49-A6CA-F86787B27784}" destId="{43ABD109-10E1-9749-B76C-A40AA17B0986}" srcOrd="0" destOrd="0" presId="urn:microsoft.com/office/officeart/2005/8/layout/hierarchy1#4"/>
    <dgm:cxn modelId="{14AC1BA1-9D15-492F-A672-FDFEDFA8F35A}" type="presParOf" srcId="{ECCECFD7-7086-2A49-A6CA-F86787B27784}" destId="{55D2DEE5-75CB-604B-B9CD-1012A387C7AE}" srcOrd="1" destOrd="0" presId="urn:microsoft.com/office/officeart/2005/8/layout/hierarchy1#4"/>
    <dgm:cxn modelId="{17B73DBF-904C-46D8-9AD2-BE8F0B61E96A}" type="presParOf" srcId="{B625D0B7-10CD-CF41-A2E7-E7027A353A1E}" destId="{E1EF15EB-4F55-B547-A1DD-E3BEF6D5BB0E}" srcOrd="1" destOrd="0" presId="urn:microsoft.com/office/officeart/2005/8/layout/hierarchy1#4"/>
    <dgm:cxn modelId="{48E2CAE7-9A60-48C8-8E2E-8D692F444DA9}" type="presParOf" srcId="{34F0434B-FA91-C14A-B9DD-B1AA40C99E2F}" destId="{7D1B789A-6227-2347-A22A-1D0A0270B639}" srcOrd="12" destOrd="0" presId="urn:microsoft.com/office/officeart/2005/8/layout/hierarchy1#4"/>
    <dgm:cxn modelId="{6D3D3D5B-C21E-4588-BF72-A99D8EB83571}" type="presParOf" srcId="{34F0434B-FA91-C14A-B9DD-B1AA40C99E2F}" destId="{DF687F5B-685C-D04A-907F-CD42D1E8F441}" srcOrd="13" destOrd="0" presId="urn:microsoft.com/office/officeart/2005/8/layout/hierarchy1#4"/>
    <dgm:cxn modelId="{D3B399A7-1456-478C-BE5E-2AA0CF65FC65}" type="presParOf" srcId="{DF687F5B-685C-D04A-907F-CD42D1E8F441}" destId="{51C56756-F844-F44B-8DEE-3C7319470B7E}" srcOrd="0" destOrd="0" presId="urn:microsoft.com/office/officeart/2005/8/layout/hierarchy1#4"/>
    <dgm:cxn modelId="{0230BAA8-171F-4FB4-8C56-698D5BB9A6DC}" type="presParOf" srcId="{51C56756-F844-F44B-8DEE-3C7319470B7E}" destId="{62914A44-5D51-2343-AC01-424370786C96}" srcOrd="0" destOrd="0" presId="urn:microsoft.com/office/officeart/2005/8/layout/hierarchy1#4"/>
    <dgm:cxn modelId="{5521AE2C-55C8-409C-860F-C83709C3868A}" type="presParOf" srcId="{51C56756-F844-F44B-8DEE-3C7319470B7E}" destId="{215EBC14-CEF4-9F4D-82C8-81BC31E05EED}" srcOrd="1" destOrd="0" presId="urn:microsoft.com/office/officeart/2005/8/layout/hierarchy1#4"/>
    <dgm:cxn modelId="{94FE2F11-D53A-4C59-9ED3-887B23D9F84F}" type="presParOf" srcId="{DF687F5B-685C-D04A-907F-CD42D1E8F441}" destId="{BD0C9A63-E017-8C49-8D00-4DFAF211C7D7}" srcOrd="1" destOrd="0" presId="urn:microsoft.com/office/officeart/2005/8/layout/hierarchy1#4"/>
    <dgm:cxn modelId="{DA38EC62-BFBE-46A2-A35A-C4065D72D8B2}" type="presParOf" srcId="{34F0434B-FA91-C14A-B9DD-B1AA40C99E2F}" destId="{FB1E9572-048E-5D4D-8BF9-3890E2788C8D}" srcOrd="14" destOrd="0" presId="urn:microsoft.com/office/officeart/2005/8/layout/hierarchy1#4"/>
    <dgm:cxn modelId="{D5A409FB-5784-456A-BEF0-2291BDF50EFA}" type="presParOf" srcId="{34F0434B-FA91-C14A-B9DD-B1AA40C99E2F}" destId="{C48CB5A4-3413-5940-94FD-6B33BC052628}" srcOrd="15" destOrd="0" presId="urn:microsoft.com/office/officeart/2005/8/layout/hierarchy1#4"/>
    <dgm:cxn modelId="{73FD764E-1373-46F2-B2E3-F5FF565515B2}" type="presParOf" srcId="{C48CB5A4-3413-5940-94FD-6B33BC052628}" destId="{DAFF3ED3-05C8-3A4C-A142-83731851583C}" srcOrd="0" destOrd="0" presId="urn:microsoft.com/office/officeart/2005/8/layout/hierarchy1#4"/>
    <dgm:cxn modelId="{636E7001-C8E8-466B-A018-57282BA2107C}" type="presParOf" srcId="{DAFF3ED3-05C8-3A4C-A142-83731851583C}" destId="{82A55C75-C25D-E741-AB54-A6C24C833B33}" srcOrd="0" destOrd="0" presId="urn:microsoft.com/office/officeart/2005/8/layout/hierarchy1#4"/>
    <dgm:cxn modelId="{A84398EB-E5E3-4BAF-AE44-64B62101C9C1}" type="presParOf" srcId="{DAFF3ED3-05C8-3A4C-A142-83731851583C}" destId="{C721798F-FDBB-1E4B-B55C-C4CEAEBD98C8}" srcOrd="1" destOrd="0" presId="urn:microsoft.com/office/officeart/2005/8/layout/hierarchy1#4"/>
    <dgm:cxn modelId="{55E87B52-8EF2-47FC-AB7B-03DBC3236063}" type="presParOf" srcId="{C48CB5A4-3413-5940-94FD-6B33BC052628}" destId="{362D64B1-10C3-274C-B9FA-1EA2D3FCDAA9}" srcOrd="1" destOrd="0" presId="urn:microsoft.com/office/officeart/2005/8/layout/hierarchy1#4"/>
    <dgm:cxn modelId="{DD2812DA-058D-4368-8B4F-BB52A6E430AD}" type="presParOf" srcId="{34F0434B-FA91-C14A-B9DD-B1AA40C99E2F}" destId="{1B80ABB0-0F23-F345-8BEA-29E13A9123FF}" srcOrd="16" destOrd="0" presId="urn:microsoft.com/office/officeart/2005/8/layout/hierarchy1#4"/>
    <dgm:cxn modelId="{8600903B-0F42-45E0-967B-ADB47368484E}" type="presParOf" srcId="{34F0434B-FA91-C14A-B9DD-B1AA40C99E2F}" destId="{D659EF71-D68E-1B44-907A-A4D7106DE3DE}" srcOrd="17" destOrd="0" presId="urn:microsoft.com/office/officeart/2005/8/layout/hierarchy1#4"/>
    <dgm:cxn modelId="{C880EB8C-574E-4F36-ACC4-CDD49C87862A}" type="presParOf" srcId="{D659EF71-D68E-1B44-907A-A4D7106DE3DE}" destId="{E10F8AA7-92FA-3746-9799-077699205884}" srcOrd="0" destOrd="0" presId="urn:microsoft.com/office/officeart/2005/8/layout/hierarchy1#4"/>
    <dgm:cxn modelId="{87A1D58C-4333-4E43-93E8-3532EAD44527}" type="presParOf" srcId="{E10F8AA7-92FA-3746-9799-077699205884}" destId="{E0113A13-87B9-2244-A36D-BD2D815EA451}" srcOrd="0" destOrd="0" presId="urn:microsoft.com/office/officeart/2005/8/layout/hierarchy1#4"/>
    <dgm:cxn modelId="{177D8321-E0B1-40F7-A694-8F40630C9773}" type="presParOf" srcId="{E10F8AA7-92FA-3746-9799-077699205884}" destId="{4E162A49-2482-7944-8923-773D8448ECA9}" srcOrd="1" destOrd="0" presId="urn:microsoft.com/office/officeart/2005/8/layout/hierarchy1#4"/>
    <dgm:cxn modelId="{32BBE6EE-F668-487A-BFFB-7DB7C9A9BCC8}" type="presParOf" srcId="{D659EF71-D68E-1B44-907A-A4D7106DE3DE}" destId="{B2CA5A04-D0E4-E346-BACD-48CFFA152707}" srcOrd="1" destOrd="0" presId="urn:microsoft.com/office/officeart/2005/8/layout/hierarchy1#4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AB6EB0-5237-094E-BE11-87850974619A}">
      <dsp:nvSpPr>
        <dsp:cNvPr id="0" name=""/>
        <dsp:cNvSpPr/>
      </dsp:nvSpPr>
      <dsp:spPr>
        <a:xfrm>
          <a:off x="1576937" y="968853"/>
          <a:ext cx="1429036" cy="1942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130"/>
              </a:lnTo>
              <a:lnTo>
                <a:pt x="1429036" y="167130"/>
              </a:lnTo>
              <a:lnTo>
                <a:pt x="1429036" y="19420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9674AE-E609-B949-A6E5-701FE0AEC8B6}">
      <dsp:nvSpPr>
        <dsp:cNvPr id="0" name=""/>
        <dsp:cNvSpPr/>
      </dsp:nvSpPr>
      <dsp:spPr>
        <a:xfrm>
          <a:off x="1576937" y="968853"/>
          <a:ext cx="1071777" cy="1942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130"/>
              </a:lnTo>
              <a:lnTo>
                <a:pt x="1071777" y="167130"/>
              </a:lnTo>
              <a:lnTo>
                <a:pt x="1071777" y="19420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70B10B-3D40-4647-9FF3-AE7522A07C62}">
      <dsp:nvSpPr>
        <dsp:cNvPr id="0" name=""/>
        <dsp:cNvSpPr/>
      </dsp:nvSpPr>
      <dsp:spPr>
        <a:xfrm>
          <a:off x="1576937" y="968853"/>
          <a:ext cx="714518" cy="1942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130"/>
              </a:lnTo>
              <a:lnTo>
                <a:pt x="714518" y="167130"/>
              </a:lnTo>
              <a:lnTo>
                <a:pt x="714518" y="19420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4F725E-E0C8-3440-99D1-509D76355711}">
      <dsp:nvSpPr>
        <dsp:cNvPr id="0" name=""/>
        <dsp:cNvSpPr/>
      </dsp:nvSpPr>
      <dsp:spPr>
        <a:xfrm>
          <a:off x="1576937" y="968853"/>
          <a:ext cx="357259" cy="1942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130"/>
              </a:lnTo>
              <a:lnTo>
                <a:pt x="357259" y="167130"/>
              </a:lnTo>
              <a:lnTo>
                <a:pt x="357259" y="19420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CBFFAD-58B7-2D46-AF9B-D2B901E09116}">
      <dsp:nvSpPr>
        <dsp:cNvPr id="0" name=""/>
        <dsp:cNvSpPr/>
      </dsp:nvSpPr>
      <dsp:spPr>
        <a:xfrm>
          <a:off x="1531217" y="968853"/>
          <a:ext cx="91440" cy="1942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420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207F07-0565-C44B-87B5-F71E40D62736}">
      <dsp:nvSpPr>
        <dsp:cNvPr id="0" name=""/>
        <dsp:cNvSpPr/>
      </dsp:nvSpPr>
      <dsp:spPr>
        <a:xfrm>
          <a:off x="1219678" y="968853"/>
          <a:ext cx="357259" cy="194208"/>
        </a:xfrm>
        <a:custGeom>
          <a:avLst/>
          <a:gdLst/>
          <a:ahLst/>
          <a:cxnLst/>
          <a:rect l="0" t="0" r="0" b="0"/>
          <a:pathLst>
            <a:path>
              <a:moveTo>
                <a:pt x="357259" y="0"/>
              </a:moveTo>
              <a:lnTo>
                <a:pt x="357259" y="167130"/>
              </a:lnTo>
              <a:lnTo>
                <a:pt x="0" y="167130"/>
              </a:lnTo>
              <a:lnTo>
                <a:pt x="0" y="19420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9F90F3-D8F8-7941-8DA0-9E312331A325}">
      <dsp:nvSpPr>
        <dsp:cNvPr id="0" name=""/>
        <dsp:cNvSpPr/>
      </dsp:nvSpPr>
      <dsp:spPr>
        <a:xfrm>
          <a:off x="862419" y="968853"/>
          <a:ext cx="714518" cy="194208"/>
        </a:xfrm>
        <a:custGeom>
          <a:avLst/>
          <a:gdLst/>
          <a:ahLst/>
          <a:cxnLst/>
          <a:rect l="0" t="0" r="0" b="0"/>
          <a:pathLst>
            <a:path>
              <a:moveTo>
                <a:pt x="714518" y="0"/>
              </a:moveTo>
              <a:lnTo>
                <a:pt x="714518" y="167130"/>
              </a:lnTo>
              <a:lnTo>
                <a:pt x="0" y="167130"/>
              </a:lnTo>
              <a:lnTo>
                <a:pt x="0" y="19420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4EFD0A-6CE6-AF4C-8B1F-257E84DA32D0}">
      <dsp:nvSpPr>
        <dsp:cNvPr id="0" name=""/>
        <dsp:cNvSpPr/>
      </dsp:nvSpPr>
      <dsp:spPr>
        <a:xfrm>
          <a:off x="505160" y="968853"/>
          <a:ext cx="1071777" cy="194208"/>
        </a:xfrm>
        <a:custGeom>
          <a:avLst/>
          <a:gdLst/>
          <a:ahLst/>
          <a:cxnLst/>
          <a:rect l="0" t="0" r="0" b="0"/>
          <a:pathLst>
            <a:path>
              <a:moveTo>
                <a:pt x="1071777" y="0"/>
              </a:moveTo>
              <a:lnTo>
                <a:pt x="1071777" y="167130"/>
              </a:lnTo>
              <a:lnTo>
                <a:pt x="0" y="167130"/>
              </a:lnTo>
              <a:lnTo>
                <a:pt x="0" y="19420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23A6C2-F88E-064B-85EA-687195DB7D82}">
      <dsp:nvSpPr>
        <dsp:cNvPr id="0" name=""/>
        <dsp:cNvSpPr/>
      </dsp:nvSpPr>
      <dsp:spPr>
        <a:xfrm>
          <a:off x="147901" y="968853"/>
          <a:ext cx="1429036" cy="194208"/>
        </a:xfrm>
        <a:custGeom>
          <a:avLst/>
          <a:gdLst/>
          <a:ahLst/>
          <a:cxnLst/>
          <a:rect l="0" t="0" r="0" b="0"/>
          <a:pathLst>
            <a:path>
              <a:moveTo>
                <a:pt x="1429036" y="0"/>
              </a:moveTo>
              <a:lnTo>
                <a:pt x="1429036" y="167130"/>
              </a:lnTo>
              <a:lnTo>
                <a:pt x="0" y="167130"/>
              </a:lnTo>
              <a:lnTo>
                <a:pt x="0" y="194208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918EF8-AD38-C24A-9F07-4422E1F15E37}">
      <dsp:nvSpPr>
        <dsp:cNvPr id="0" name=""/>
        <dsp:cNvSpPr/>
      </dsp:nvSpPr>
      <dsp:spPr>
        <a:xfrm>
          <a:off x="540059" y="567063"/>
          <a:ext cx="2073757" cy="4017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AE7D5A-347E-F044-9A35-66B2BBDDB997}">
      <dsp:nvSpPr>
        <dsp:cNvPr id="0" name=""/>
        <dsp:cNvSpPr/>
      </dsp:nvSpPr>
      <dsp:spPr>
        <a:xfrm>
          <a:off x="572537" y="597917"/>
          <a:ext cx="2073757" cy="4017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/>
            <a:t>通用资料</a:t>
          </a:r>
        </a:p>
      </dsp:txBody>
      <dsp:txXfrm>
        <a:off x="584305" y="609685"/>
        <a:ext cx="2050221" cy="378253"/>
      </dsp:txXfrm>
    </dsp:sp>
    <dsp:sp modelId="{66544232-E219-ED4E-A911-61574FADBEF8}">
      <dsp:nvSpPr>
        <dsp:cNvPr id="0" name=""/>
        <dsp:cNvSpPr/>
      </dsp:nvSpPr>
      <dsp:spPr>
        <a:xfrm>
          <a:off x="1750" y="1163062"/>
          <a:ext cx="292302" cy="11565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7AB182-AD6A-7943-9013-A189533A9D31}">
      <dsp:nvSpPr>
        <dsp:cNvPr id="0" name=""/>
        <dsp:cNvSpPr/>
      </dsp:nvSpPr>
      <dsp:spPr>
        <a:xfrm>
          <a:off x="34228" y="1193916"/>
          <a:ext cx="292302" cy="1156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ea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/>
            <a:t>产品介绍</a:t>
          </a:r>
        </a:p>
      </dsp:txBody>
      <dsp:txXfrm>
        <a:off x="42789" y="1202477"/>
        <a:ext cx="275180" cy="1139411"/>
      </dsp:txXfrm>
    </dsp:sp>
    <dsp:sp modelId="{E2AC1F60-1BCB-1F43-AF43-2DF664F6735C}">
      <dsp:nvSpPr>
        <dsp:cNvPr id="0" name=""/>
        <dsp:cNvSpPr/>
      </dsp:nvSpPr>
      <dsp:spPr>
        <a:xfrm>
          <a:off x="359009" y="1163062"/>
          <a:ext cx="292302" cy="15873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621981-42F9-294D-A4D8-B8FDCFC9F0BF}">
      <dsp:nvSpPr>
        <dsp:cNvPr id="0" name=""/>
        <dsp:cNvSpPr/>
      </dsp:nvSpPr>
      <dsp:spPr>
        <a:xfrm>
          <a:off x="391487" y="1193916"/>
          <a:ext cx="292302" cy="15873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ea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/>
            <a:t>产品视频</a:t>
          </a:r>
        </a:p>
      </dsp:txBody>
      <dsp:txXfrm>
        <a:off x="400048" y="1202477"/>
        <a:ext cx="275180" cy="1570271"/>
      </dsp:txXfrm>
    </dsp:sp>
    <dsp:sp modelId="{EB17D855-C327-F344-96C0-B3442E3244E0}">
      <dsp:nvSpPr>
        <dsp:cNvPr id="0" name=""/>
        <dsp:cNvSpPr/>
      </dsp:nvSpPr>
      <dsp:spPr>
        <a:xfrm>
          <a:off x="716268" y="1163062"/>
          <a:ext cx="292302" cy="18022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2C0B9E-63CA-FB4F-BDFE-1418E51654BB}">
      <dsp:nvSpPr>
        <dsp:cNvPr id="0" name=""/>
        <dsp:cNvSpPr/>
      </dsp:nvSpPr>
      <dsp:spPr>
        <a:xfrm>
          <a:off x="748746" y="1193916"/>
          <a:ext cx="292302" cy="18022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ea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/>
            <a:t>行业案例</a:t>
          </a:r>
        </a:p>
      </dsp:txBody>
      <dsp:txXfrm>
        <a:off x="757307" y="1202477"/>
        <a:ext cx="275180" cy="1785108"/>
      </dsp:txXfrm>
    </dsp:sp>
    <dsp:sp modelId="{6E2BA6F0-E957-D842-BF4A-F01396139414}">
      <dsp:nvSpPr>
        <dsp:cNvPr id="0" name=""/>
        <dsp:cNvSpPr/>
      </dsp:nvSpPr>
      <dsp:spPr>
        <a:xfrm>
          <a:off x="1073527" y="1163062"/>
          <a:ext cx="292302" cy="18010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13E695-AAD0-B243-8E2B-03BAAF37F4E2}">
      <dsp:nvSpPr>
        <dsp:cNvPr id="0" name=""/>
        <dsp:cNvSpPr/>
      </dsp:nvSpPr>
      <dsp:spPr>
        <a:xfrm>
          <a:off x="1106005" y="1193916"/>
          <a:ext cx="292302" cy="18010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ea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/>
            <a:t>技术白皮书</a:t>
          </a:r>
        </a:p>
      </dsp:txBody>
      <dsp:txXfrm>
        <a:off x="1114566" y="1202477"/>
        <a:ext cx="275180" cy="1783920"/>
      </dsp:txXfrm>
    </dsp:sp>
    <dsp:sp modelId="{1583BFB0-A0D5-224A-BC1F-FF006C5DD675}">
      <dsp:nvSpPr>
        <dsp:cNvPr id="0" name=""/>
        <dsp:cNvSpPr/>
      </dsp:nvSpPr>
      <dsp:spPr>
        <a:xfrm>
          <a:off x="1430786" y="1163062"/>
          <a:ext cx="292302" cy="15885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403462-736A-AC41-B034-E87E39AE081A}">
      <dsp:nvSpPr>
        <dsp:cNvPr id="0" name=""/>
        <dsp:cNvSpPr/>
      </dsp:nvSpPr>
      <dsp:spPr>
        <a:xfrm>
          <a:off x="1463264" y="1193916"/>
          <a:ext cx="292302" cy="15885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ea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/>
            <a:t>新功能介绍</a:t>
          </a:r>
        </a:p>
      </dsp:txBody>
      <dsp:txXfrm>
        <a:off x="1471825" y="1202477"/>
        <a:ext cx="275180" cy="1571459"/>
      </dsp:txXfrm>
    </dsp:sp>
    <dsp:sp modelId="{5218C35F-2BCC-D446-A1F4-30A0E541E0C0}">
      <dsp:nvSpPr>
        <dsp:cNvPr id="0" name=""/>
        <dsp:cNvSpPr/>
      </dsp:nvSpPr>
      <dsp:spPr>
        <a:xfrm>
          <a:off x="1788045" y="1163062"/>
          <a:ext cx="292302" cy="12645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B6F909-EFE6-344E-A56B-F72A15136710}">
      <dsp:nvSpPr>
        <dsp:cNvPr id="0" name=""/>
        <dsp:cNvSpPr/>
      </dsp:nvSpPr>
      <dsp:spPr>
        <a:xfrm>
          <a:off x="1820523" y="1193916"/>
          <a:ext cx="292302" cy="12645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ea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/>
            <a:t>配置手册</a:t>
          </a:r>
        </a:p>
      </dsp:txBody>
      <dsp:txXfrm>
        <a:off x="1829084" y="1202477"/>
        <a:ext cx="275180" cy="1247423"/>
      </dsp:txXfrm>
    </dsp:sp>
    <dsp:sp modelId="{4C90CEE7-D0EA-7C4A-B512-99EEB42B6AA8}">
      <dsp:nvSpPr>
        <dsp:cNvPr id="0" name=""/>
        <dsp:cNvSpPr/>
      </dsp:nvSpPr>
      <dsp:spPr>
        <a:xfrm>
          <a:off x="2145304" y="1163062"/>
          <a:ext cx="292302" cy="15911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721E49-2E27-3441-8D95-BF64D7693EA6}">
      <dsp:nvSpPr>
        <dsp:cNvPr id="0" name=""/>
        <dsp:cNvSpPr/>
      </dsp:nvSpPr>
      <dsp:spPr>
        <a:xfrm>
          <a:off x="2177782" y="1193916"/>
          <a:ext cx="292302" cy="15911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ea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/>
            <a:t>培训教材和视频</a:t>
          </a:r>
        </a:p>
      </dsp:txBody>
      <dsp:txXfrm>
        <a:off x="2186343" y="1202477"/>
        <a:ext cx="275180" cy="1573983"/>
      </dsp:txXfrm>
    </dsp:sp>
    <dsp:sp modelId="{23CAE9A2-B3D6-5A40-A522-F2BA0D4B863E}">
      <dsp:nvSpPr>
        <dsp:cNvPr id="0" name=""/>
        <dsp:cNvSpPr/>
      </dsp:nvSpPr>
      <dsp:spPr>
        <a:xfrm>
          <a:off x="2502563" y="1163062"/>
          <a:ext cx="292302" cy="17986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0BEC9D-F330-6648-8EF8-E352244EF389}">
      <dsp:nvSpPr>
        <dsp:cNvPr id="0" name=""/>
        <dsp:cNvSpPr/>
      </dsp:nvSpPr>
      <dsp:spPr>
        <a:xfrm>
          <a:off x="2535041" y="1193916"/>
          <a:ext cx="292302" cy="17986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ea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/>
            <a:t>测试指导</a:t>
          </a:r>
        </a:p>
      </dsp:txBody>
      <dsp:txXfrm>
        <a:off x="2543602" y="1202477"/>
        <a:ext cx="275180" cy="1781546"/>
      </dsp:txXfrm>
    </dsp:sp>
    <dsp:sp modelId="{5340FED7-4240-3B4A-AC66-6F81572E74B2}">
      <dsp:nvSpPr>
        <dsp:cNvPr id="0" name=""/>
        <dsp:cNvSpPr/>
      </dsp:nvSpPr>
      <dsp:spPr>
        <a:xfrm>
          <a:off x="2859822" y="1163062"/>
          <a:ext cx="292302" cy="16906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873A7C-3E76-124C-9988-BDCA4EA32D03}">
      <dsp:nvSpPr>
        <dsp:cNvPr id="0" name=""/>
        <dsp:cNvSpPr/>
      </dsp:nvSpPr>
      <dsp:spPr>
        <a:xfrm>
          <a:off x="2892300" y="1193916"/>
          <a:ext cx="292302" cy="16906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ea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/>
            <a:t>排错指导</a:t>
          </a:r>
        </a:p>
      </dsp:txBody>
      <dsp:txXfrm>
        <a:off x="2900861" y="1202477"/>
        <a:ext cx="275180" cy="16735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80ABB0-0F23-F345-8BEA-29E13A9123FF}">
      <dsp:nvSpPr>
        <dsp:cNvPr id="0" name=""/>
        <dsp:cNvSpPr/>
      </dsp:nvSpPr>
      <dsp:spPr>
        <a:xfrm>
          <a:off x="1576937" y="993057"/>
          <a:ext cx="1429036" cy="2534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383"/>
              </a:lnTo>
              <a:lnTo>
                <a:pt x="1429036" y="226383"/>
              </a:lnTo>
              <a:lnTo>
                <a:pt x="1429036" y="25346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1E9572-048E-5D4D-8BF9-3890E2788C8D}">
      <dsp:nvSpPr>
        <dsp:cNvPr id="0" name=""/>
        <dsp:cNvSpPr/>
      </dsp:nvSpPr>
      <dsp:spPr>
        <a:xfrm>
          <a:off x="1576937" y="993057"/>
          <a:ext cx="1071777" cy="2534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383"/>
              </a:lnTo>
              <a:lnTo>
                <a:pt x="1071777" y="226383"/>
              </a:lnTo>
              <a:lnTo>
                <a:pt x="1071777" y="25346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1B789A-6227-2347-A22A-1D0A0270B639}">
      <dsp:nvSpPr>
        <dsp:cNvPr id="0" name=""/>
        <dsp:cNvSpPr/>
      </dsp:nvSpPr>
      <dsp:spPr>
        <a:xfrm>
          <a:off x="1576937" y="993057"/>
          <a:ext cx="714518" cy="2534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383"/>
              </a:lnTo>
              <a:lnTo>
                <a:pt x="714518" y="226383"/>
              </a:lnTo>
              <a:lnTo>
                <a:pt x="714518" y="25346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C3D622-9ED6-5D4C-BBFF-22D521BB0FC6}">
      <dsp:nvSpPr>
        <dsp:cNvPr id="0" name=""/>
        <dsp:cNvSpPr/>
      </dsp:nvSpPr>
      <dsp:spPr>
        <a:xfrm>
          <a:off x="1576937" y="993057"/>
          <a:ext cx="357259" cy="2534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383"/>
              </a:lnTo>
              <a:lnTo>
                <a:pt x="357259" y="226383"/>
              </a:lnTo>
              <a:lnTo>
                <a:pt x="357259" y="25346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353C64-4A45-8C4A-B483-6492E89826D2}">
      <dsp:nvSpPr>
        <dsp:cNvPr id="0" name=""/>
        <dsp:cNvSpPr/>
      </dsp:nvSpPr>
      <dsp:spPr>
        <a:xfrm>
          <a:off x="1531217" y="993057"/>
          <a:ext cx="91440" cy="2534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346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DF1133-54BF-904A-B64D-AE5127E6C536}">
      <dsp:nvSpPr>
        <dsp:cNvPr id="0" name=""/>
        <dsp:cNvSpPr/>
      </dsp:nvSpPr>
      <dsp:spPr>
        <a:xfrm>
          <a:off x="1219678" y="993057"/>
          <a:ext cx="357259" cy="253462"/>
        </a:xfrm>
        <a:custGeom>
          <a:avLst/>
          <a:gdLst/>
          <a:ahLst/>
          <a:cxnLst/>
          <a:rect l="0" t="0" r="0" b="0"/>
          <a:pathLst>
            <a:path>
              <a:moveTo>
                <a:pt x="357259" y="0"/>
              </a:moveTo>
              <a:lnTo>
                <a:pt x="357259" y="226383"/>
              </a:lnTo>
              <a:lnTo>
                <a:pt x="0" y="226383"/>
              </a:lnTo>
              <a:lnTo>
                <a:pt x="0" y="25346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5CAEEF-8901-B741-8F2A-7269921B0DB6}">
      <dsp:nvSpPr>
        <dsp:cNvPr id="0" name=""/>
        <dsp:cNvSpPr/>
      </dsp:nvSpPr>
      <dsp:spPr>
        <a:xfrm>
          <a:off x="862419" y="993057"/>
          <a:ext cx="714518" cy="253462"/>
        </a:xfrm>
        <a:custGeom>
          <a:avLst/>
          <a:gdLst/>
          <a:ahLst/>
          <a:cxnLst/>
          <a:rect l="0" t="0" r="0" b="0"/>
          <a:pathLst>
            <a:path>
              <a:moveTo>
                <a:pt x="714518" y="0"/>
              </a:moveTo>
              <a:lnTo>
                <a:pt x="714518" y="226383"/>
              </a:lnTo>
              <a:lnTo>
                <a:pt x="0" y="226383"/>
              </a:lnTo>
              <a:lnTo>
                <a:pt x="0" y="25346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DCA1F1-2F35-CF48-A9F8-5BFF695045AC}">
      <dsp:nvSpPr>
        <dsp:cNvPr id="0" name=""/>
        <dsp:cNvSpPr/>
      </dsp:nvSpPr>
      <dsp:spPr>
        <a:xfrm>
          <a:off x="505160" y="993057"/>
          <a:ext cx="1071777" cy="253462"/>
        </a:xfrm>
        <a:custGeom>
          <a:avLst/>
          <a:gdLst/>
          <a:ahLst/>
          <a:cxnLst/>
          <a:rect l="0" t="0" r="0" b="0"/>
          <a:pathLst>
            <a:path>
              <a:moveTo>
                <a:pt x="1071777" y="0"/>
              </a:moveTo>
              <a:lnTo>
                <a:pt x="1071777" y="226383"/>
              </a:lnTo>
              <a:lnTo>
                <a:pt x="0" y="226383"/>
              </a:lnTo>
              <a:lnTo>
                <a:pt x="0" y="25346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A2CDE7-A466-6741-8267-7610FE0D49B5}">
      <dsp:nvSpPr>
        <dsp:cNvPr id="0" name=""/>
        <dsp:cNvSpPr/>
      </dsp:nvSpPr>
      <dsp:spPr>
        <a:xfrm>
          <a:off x="147901" y="993057"/>
          <a:ext cx="1429036" cy="253462"/>
        </a:xfrm>
        <a:custGeom>
          <a:avLst/>
          <a:gdLst/>
          <a:ahLst/>
          <a:cxnLst/>
          <a:rect l="0" t="0" r="0" b="0"/>
          <a:pathLst>
            <a:path>
              <a:moveTo>
                <a:pt x="1429036" y="0"/>
              </a:moveTo>
              <a:lnTo>
                <a:pt x="1429036" y="226383"/>
              </a:lnTo>
              <a:lnTo>
                <a:pt x="0" y="226383"/>
              </a:lnTo>
              <a:lnTo>
                <a:pt x="0" y="25346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2440B4-171F-6A44-AA4C-83EF0F3FEB22}">
      <dsp:nvSpPr>
        <dsp:cNvPr id="0" name=""/>
        <dsp:cNvSpPr/>
      </dsp:nvSpPr>
      <dsp:spPr>
        <a:xfrm>
          <a:off x="378040" y="648996"/>
          <a:ext cx="2397795" cy="3440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820041-67D1-6D42-B1F4-7F2F95375A1F}">
      <dsp:nvSpPr>
        <dsp:cNvPr id="0" name=""/>
        <dsp:cNvSpPr/>
      </dsp:nvSpPr>
      <dsp:spPr>
        <a:xfrm>
          <a:off x="410518" y="679851"/>
          <a:ext cx="2397795" cy="3440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/>
            <a:t>销售专用资料</a:t>
          </a:r>
        </a:p>
      </dsp:txBody>
      <dsp:txXfrm>
        <a:off x="420595" y="689928"/>
        <a:ext cx="2377641" cy="323906"/>
      </dsp:txXfrm>
    </dsp:sp>
    <dsp:sp modelId="{022E77F8-DAE0-1E43-84AA-1A2A02637CCA}">
      <dsp:nvSpPr>
        <dsp:cNvPr id="0" name=""/>
        <dsp:cNvSpPr/>
      </dsp:nvSpPr>
      <dsp:spPr>
        <a:xfrm>
          <a:off x="1750" y="1246519"/>
          <a:ext cx="292302" cy="16668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0C77F3-AD2E-584A-B99B-E17D30976D74}">
      <dsp:nvSpPr>
        <dsp:cNvPr id="0" name=""/>
        <dsp:cNvSpPr/>
      </dsp:nvSpPr>
      <dsp:spPr>
        <a:xfrm>
          <a:off x="34228" y="1277373"/>
          <a:ext cx="292302" cy="16668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ea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/>
            <a:t>销售工具</a:t>
          </a:r>
        </a:p>
      </dsp:txBody>
      <dsp:txXfrm>
        <a:off x="42789" y="1285934"/>
        <a:ext cx="275180" cy="1649724"/>
      </dsp:txXfrm>
    </dsp:sp>
    <dsp:sp modelId="{248DFBCA-B1DB-CB42-BC95-DC0BC7EE1272}">
      <dsp:nvSpPr>
        <dsp:cNvPr id="0" name=""/>
        <dsp:cNvSpPr/>
      </dsp:nvSpPr>
      <dsp:spPr>
        <a:xfrm>
          <a:off x="359009" y="1246519"/>
          <a:ext cx="292302" cy="14870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E1033C-79E8-3B4E-941C-37DABB1EA863}">
      <dsp:nvSpPr>
        <dsp:cNvPr id="0" name=""/>
        <dsp:cNvSpPr/>
      </dsp:nvSpPr>
      <dsp:spPr>
        <a:xfrm>
          <a:off x="391487" y="1277373"/>
          <a:ext cx="292302" cy="14870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ea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/>
            <a:t>案例集</a:t>
          </a:r>
          <a:endParaRPr lang="zh-CN" altLang="en-US" sz="1100" kern="1200" dirty="0"/>
        </a:p>
      </dsp:txBody>
      <dsp:txXfrm>
        <a:off x="400048" y="1285934"/>
        <a:ext cx="275180" cy="1469951"/>
      </dsp:txXfrm>
    </dsp:sp>
    <dsp:sp modelId="{F88E2C34-85E9-ED4D-B8A7-8231C0E4692C}">
      <dsp:nvSpPr>
        <dsp:cNvPr id="0" name=""/>
        <dsp:cNvSpPr/>
      </dsp:nvSpPr>
      <dsp:spPr>
        <a:xfrm>
          <a:off x="716268" y="1246519"/>
          <a:ext cx="292302" cy="15829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F7051D-602F-1947-AC3F-E6349EE54B23}">
      <dsp:nvSpPr>
        <dsp:cNvPr id="0" name=""/>
        <dsp:cNvSpPr/>
      </dsp:nvSpPr>
      <dsp:spPr>
        <a:xfrm>
          <a:off x="748746" y="1277373"/>
          <a:ext cx="292302" cy="15829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ea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/>
            <a:t>方案集</a:t>
          </a:r>
        </a:p>
      </dsp:txBody>
      <dsp:txXfrm>
        <a:off x="757307" y="1285934"/>
        <a:ext cx="275180" cy="1565796"/>
      </dsp:txXfrm>
    </dsp:sp>
    <dsp:sp modelId="{0268037C-76EA-DD49-8EAB-5E583EC88C72}">
      <dsp:nvSpPr>
        <dsp:cNvPr id="0" name=""/>
        <dsp:cNvSpPr/>
      </dsp:nvSpPr>
      <dsp:spPr>
        <a:xfrm>
          <a:off x="1073527" y="1246519"/>
          <a:ext cx="292302" cy="15114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6677F6-5E2B-A14E-843E-153BEE562C3E}">
      <dsp:nvSpPr>
        <dsp:cNvPr id="0" name=""/>
        <dsp:cNvSpPr/>
      </dsp:nvSpPr>
      <dsp:spPr>
        <a:xfrm>
          <a:off x="1106005" y="1277373"/>
          <a:ext cx="292302" cy="15114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ea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/>
            <a:t>测试集</a:t>
          </a:r>
        </a:p>
      </dsp:txBody>
      <dsp:txXfrm>
        <a:off x="1114566" y="1285934"/>
        <a:ext cx="275180" cy="1494285"/>
      </dsp:txXfrm>
    </dsp:sp>
    <dsp:sp modelId="{1B1BCA8E-D070-C64B-B05C-CB3CCF8BB2CF}">
      <dsp:nvSpPr>
        <dsp:cNvPr id="0" name=""/>
        <dsp:cNvSpPr/>
      </dsp:nvSpPr>
      <dsp:spPr>
        <a:xfrm>
          <a:off x="1430786" y="1246519"/>
          <a:ext cx="292302" cy="110252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0749D9-129F-D544-AEC7-3A6B6079D7DA}">
      <dsp:nvSpPr>
        <dsp:cNvPr id="0" name=""/>
        <dsp:cNvSpPr/>
      </dsp:nvSpPr>
      <dsp:spPr>
        <a:xfrm>
          <a:off x="1463264" y="1277373"/>
          <a:ext cx="292302" cy="11025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ea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/>
            <a:t>拓扑图</a:t>
          </a:r>
        </a:p>
      </dsp:txBody>
      <dsp:txXfrm>
        <a:off x="1471825" y="1285934"/>
        <a:ext cx="275180" cy="1085405"/>
      </dsp:txXfrm>
    </dsp:sp>
    <dsp:sp modelId="{43ABD109-10E1-9749-B76C-A40AA17B0986}">
      <dsp:nvSpPr>
        <dsp:cNvPr id="0" name=""/>
        <dsp:cNvSpPr/>
      </dsp:nvSpPr>
      <dsp:spPr>
        <a:xfrm>
          <a:off x="1788045" y="1246519"/>
          <a:ext cx="292302" cy="12621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D2DEE5-75CB-604B-B9CD-1012A387C7AE}">
      <dsp:nvSpPr>
        <dsp:cNvPr id="0" name=""/>
        <dsp:cNvSpPr/>
      </dsp:nvSpPr>
      <dsp:spPr>
        <a:xfrm>
          <a:off x="1820523" y="1277373"/>
          <a:ext cx="292302" cy="12621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ea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/>
            <a:t>自学工具</a:t>
          </a:r>
        </a:p>
      </dsp:txBody>
      <dsp:txXfrm>
        <a:off x="1829084" y="1285934"/>
        <a:ext cx="275180" cy="1245049"/>
      </dsp:txXfrm>
    </dsp:sp>
    <dsp:sp modelId="{62914A44-5D51-2343-AC01-424370786C96}">
      <dsp:nvSpPr>
        <dsp:cNvPr id="0" name=""/>
        <dsp:cNvSpPr/>
      </dsp:nvSpPr>
      <dsp:spPr>
        <a:xfrm>
          <a:off x="2145304" y="1246519"/>
          <a:ext cx="292302" cy="14781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5EBC14-CEF4-9F4D-82C8-81BC31E05EED}">
      <dsp:nvSpPr>
        <dsp:cNvPr id="0" name=""/>
        <dsp:cNvSpPr/>
      </dsp:nvSpPr>
      <dsp:spPr>
        <a:xfrm>
          <a:off x="2177782" y="1277373"/>
          <a:ext cx="292302" cy="14781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ea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/>
            <a:t>售前培训</a:t>
          </a:r>
        </a:p>
      </dsp:txBody>
      <dsp:txXfrm>
        <a:off x="2186343" y="1285934"/>
        <a:ext cx="275180" cy="1461074"/>
      </dsp:txXfrm>
    </dsp:sp>
    <dsp:sp modelId="{82A55C75-C25D-E741-AB54-A6C24C833B33}">
      <dsp:nvSpPr>
        <dsp:cNvPr id="0" name=""/>
        <dsp:cNvSpPr/>
      </dsp:nvSpPr>
      <dsp:spPr>
        <a:xfrm>
          <a:off x="2502563" y="1246519"/>
          <a:ext cx="292302" cy="14781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21798F-FDBB-1E4B-B55C-C4CEAEBD98C8}">
      <dsp:nvSpPr>
        <dsp:cNvPr id="0" name=""/>
        <dsp:cNvSpPr/>
      </dsp:nvSpPr>
      <dsp:spPr>
        <a:xfrm>
          <a:off x="2535041" y="1277373"/>
          <a:ext cx="292302" cy="14781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ea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/>
            <a:t>认证考试</a:t>
          </a:r>
        </a:p>
      </dsp:txBody>
      <dsp:txXfrm>
        <a:off x="2543602" y="1285934"/>
        <a:ext cx="275180" cy="1461074"/>
      </dsp:txXfrm>
    </dsp:sp>
    <dsp:sp modelId="{E0113A13-87B9-2244-A36D-BD2D815EA451}">
      <dsp:nvSpPr>
        <dsp:cNvPr id="0" name=""/>
        <dsp:cNvSpPr/>
      </dsp:nvSpPr>
      <dsp:spPr>
        <a:xfrm>
          <a:off x="2859822" y="1246519"/>
          <a:ext cx="292302" cy="16942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162A49-2482-7944-8923-773D8448ECA9}">
      <dsp:nvSpPr>
        <dsp:cNvPr id="0" name=""/>
        <dsp:cNvSpPr/>
      </dsp:nvSpPr>
      <dsp:spPr>
        <a:xfrm>
          <a:off x="2892300" y="1277373"/>
          <a:ext cx="292302" cy="16942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eaVert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dirty="0"/>
            <a:t>经验分享</a:t>
          </a:r>
        </a:p>
      </dsp:txBody>
      <dsp:txXfrm>
        <a:off x="2900861" y="1285934"/>
        <a:ext cx="275180" cy="16770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#3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srcNode" val="background"/>
                    <dgm:param type="dstNode" val="background2"/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tCtr"/>
                    <dgm:param type="bendPt" val="end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srcNode" val="background2"/>
                            <dgm:param type="dstNode" val="background3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srcNode" val="background3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if>
                                    <dgm:else name="Name26">
                                      <dgm:alg type="conn">
                                        <dgm:param type="srcNode" val="background4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#4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srcNode" val="background"/>
                    <dgm:param type="dstNode" val="background2"/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tCtr"/>
                    <dgm:param type="bendPt" val="end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srcNode" val="background2"/>
                            <dgm:param type="dstNode" val="background3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srcNode" val="background3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if>
                                    <dgm:else name="Name26">
                                      <dgm:alg type="conn">
                                        <dgm:param type="srcNode" val="background4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#3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#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4ABA-D94E-45C7-A533-E5F81D810B5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1A87-181B-4848-9885-AF1A622A48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61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4ABA-D94E-45C7-A533-E5F81D810B5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1A87-181B-4848-9885-AF1A622A48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07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4ABA-D94E-45C7-A533-E5F81D810B5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1A87-181B-4848-9885-AF1A622A48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05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4ABA-D94E-45C7-A533-E5F81D810B5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1A87-181B-4848-9885-AF1A622A48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70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4ABA-D94E-45C7-A533-E5F81D810B5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1A87-181B-4848-9885-AF1A622A48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71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4ABA-D94E-45C7-A533-E5F81D810B5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1A87-181B-4848-9885-AF1A622A48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24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4ABA-D94E-45C7-A533-E5F81D810B5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1A87-181B-4848-9885-AF1A622A48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39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4ABA-D94E-45C7-A533-E5F81D810B5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1A87-181B-4848-9885-AF1A622A48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03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4ABA-D94E-45C7-A533-E5F81D810B5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1A87-181B-4848-9885-AF1A622A48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4ABA-D94E-45C7-A533-E5F81D810B5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1A87-181B-4848-9885-AF1A622A48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84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4ABA-D94E-45C7-A533-E5F81D810B5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F1A87-181B-4848-9885-AF1A622A48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93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3AD9C8-963F-468C-998E-FE1467747F64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2018/9/13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A9258-F823-4421-9E4C-17FC7AC177A0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03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3AD9C8-963F-468C-998E-FE1467747F64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2018/9/13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C5A77A-C5CD-407D-9AB2-A9974264B330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15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3AD9C8-963F-468C-998E-FE1467747F64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2018/9/13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E38A1-C452-4E70-A2C6-AEBAEFA8FD5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12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3AD9C8-963F-468C-998E-FE1467747F64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2018/9/13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B271D-7CE8-4DBF-8E2F-4CF7DC3E13F1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42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3AD9C8-963F-468C-998E-FE1467747F64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2018/9/13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4116D8-7B68-437B-9DA4-D499C9C65F2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65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3AD9C8-963F-468C-998E-FE1467747F64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2018/9/13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024366-1C82-4759-85DD-3F72D5214C3F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21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3AD9C8-963F-468C-998E-FE1467747F64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2018/9/13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4B105-6E7A-4961-9B61-41D2ECFB0B9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05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3AD9C8-963F-468C-998E-FE1467747F64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2018/9/13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41875-E236-4D61-8CAC-EF49F85584BF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37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3AD9C8-963F-468C-998E-FE1467747F64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2018/9/13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B6A8E7-5BE1-4B52-AD93-F54A4069B9C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14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3AD9C8-963F-468C-998E-FE1467747F64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2018/9/13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F7ADDB-24F7-477E-8359-B3A7CD5EB56F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52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3AD9C8-963F-468C-998E-FE1467747F64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2018/9/13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03CE4C-2E0D-45E5-B5F6-129C7BBE862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80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C4ABA-D94E-45C7-A533-E5F81D810B5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2018/9/13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F1A87-181B-4848-9885-AF1A622A48F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62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D3AD9C8-963F-468C-998E-FE1467747F64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2018/9/13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4FEC32A-9FD4-4B68-BCE3-4E38267458E4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065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257175" indent="-257175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463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12.jpe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slideLayout" Target="../slideLayouts/slideLayout29.xml"/><Relationship Id="rId1" Type="http://schemas.openxmlformats.org/officeDocument/2006/relationships/themeOverride" Target="../theme/themeOverride1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 bwMode="auto">
          <a:xfrm>
            <a:off x="323528" y="6213309"/>
            <a:ext cx="849694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TextBox 5"/>
          <p:cNvSpPr txBox="1"/>
          <p:nvPr/>
        </p:nvSpPr>
        <p:spPr>
          <a:xfrm>
            <a:off x="237803" y="6177162"/>
            <a:ext cx="60144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2018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EEECE1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TextBox 6"/>
          <p:cNvSpPr txBox="1"/>
          <p:nvPr/>
        </p:nvSpPr>
        <p:spPr>
          <a:xfrm>
            <a:off x="209254" y="4920679"/>
            <a:ext cx="659499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4200"/>
              </a:lnSpc>
            </a:pPr>
            <a:r>
              <a:rPr lang="en-US" altLang="zh-CN" sz="3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SANGFOR AD</a:t>
            </a:r>
          </a:p>
          <a:p>
            <a:pPr lvl="0">
              <a:lnSpc>
                <a:spcPts val="4200"/>
              </a:lnSpc>
            </a:pPr>
            <a:r>
              <a:rPr lang="zh-CN" altLang="en-US" sz="3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单臂（旁路）模式部署</a:t>
            </a:r>
            <a:endParaRPr lang="zh-CN" altLang="en-US" sz="3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Picture 3" descr="C:\Users\hdy\Desktop\未标题-1-01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608045">
            <a:off x="1622678" y="1403953"/>
            <a:ext cx="10205590" cy="3259703"/>
          </a:xfrm>
          <a:prstGeom prst="rect">
            <a:avLst/>
          </a:prstGeom>
          <a:noFill/>
        </p:spPr>
      </p:pic>
      <p:pic>
        <p:nvPicPr>
          <p:cNvPr id="12" name="Picture 2" descr="F:\公司的\logo\子品牌\深信服横式组合-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692" y="5301208"/>
            <a:ext cx="2529796" cy="9330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5542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10"/>
          <p:cNvSpPr>
            <a:spLocks noChangeArrowheads="1"/>
          </p:cNvSpPr>
          <p:nvPr/>
        </p:nvSpPr>
        <p:spPr bwMode="auto">
          <a:xfrm>
            <a:off x="466725" y="5871633"/>
            <a:ext cx="4946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">
                <a:solidFill>
                  <a:srgbClr val="49442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深圳市南山区学苑大道</a:t>
            </a:r>
            <a:r>
              <a:rPr lang="en-US" altLang="zh-CN" sz="800">
                <a:solidFill>
                  <a:srgbClr val="49442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1001</a:t>
            </a:r>
            <a:r>
              <a:rPr lang="zh-CN" altLang="en-US" sz="800">
                <a:solidFill>
                  <a:srgbClr val="49442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号南山智园</a:t>
            </a:r>
            <a:r>
              <a:rPr lang="en-US" altLang="zh-CN" sz="800">
                <a:solidFill>
                  <a:srgbClr val="49442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A1</a:t>
            </a:r>
            <a:r>
              <a:rPr lang="zh-CN" altLang="en-US" sz="800">
                <a:solidFill>
                  <a:srgbClr val="49442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栋</a:t>
            </a:r>
            <a:endParaRPr lang="en-US" altLang="zh-CN" sz="800">
              <a:solidFill>
                <a:srgbClr val="49442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6387" name="直接连接符 2"/>
          <p:cNvSpPr>
            <a:spLocks noChangeShapeType="1"/>
          </p:cNvSpPr>
          <p:nvPr/>
        </p:nvSpPr>
        <p:spPr bwMode="auto">
          <a:xfrm>
            <a:off x="0" y="5829300"/>
            <a:ext cx="9144000" cy="0"/>
          </a:xfrm>
          <a:prstGeom prst="line">
            <a:avLst/>
          </a:prstGeom>
          <a:noFill/>
          <a:ln w="12700" cap="flat" cmpd="sng">
            <a:solidFill>
              <a:srgbClr val="59595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8" name="文本框 17"/>
          <p:cNvSpPr>
            <a:spLocks noChangeArrowheads="1"/>
          </p:cNvSpPr>
          <p:nvPr/>
        </p:nvSpPr>
        <p:spPr bwMode="auto">
          <a:xfrm>
            <a:off x="4067175" y="5871633"/>
            <a:ext cx="1766888" cy="24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>
                <a:solidFill>
                  <a:srgbClr val="49442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market@sangfor.com.cn</a:t>
            </a:r>
            <a:endParaRPr lang="zh-CN" altLang="en-US" sz="800">
              <a:solidFill>
                <a:srgbClr val="494429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6389" name="文本框 20"/>
          <p:cNvSpPr>
            <a:spLocks noChangeArrowheads="1"/>
          </p:cNvSpPr>
          <p:nvPr/>
        </p:nvSpPr>
        <p:spPr bwMode="auto">
          <a:xfrm>
            <a:off x="7667625" y="5825067"/>
            <a:ext cx="129698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800">
                <a:solidFill>
                  <a:srgbClr val="494429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www.sangfor.com.cn</a:t>
            </a:r>
          </a:p>
        </p:txBody>
      </p:sp>
      <p:pic>
        <p:nvPicPr>
          <p:cNvPr id="16390" name="Picture 3" descr="F:\公司的\logo\子品牌\未标题-1-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188" y="1413934"/>
            <a:ext cx="2392362" cy="297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037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3" name="表格 5122"/>
          <p:cNvGraphicFramePr/>
          <p:nvPr>
            <p:extLst>
              <p:ext uri="{D42A27DB-BD31-4B8C-83A1-F6EECF244321}">
                <p14:modId xmlns:p14="http://schemas.microsoft.com/office/powerpoint/2010/main" val="4088647411"/>
              </p:ext>
            </p:extLst>
          </p:nvPr>
        </p:nvGraphicFramePr>
        <p:xfrm>
          <a:off x="539552" y="2924944"/>
          <a:ext cx="8064500" cy="2268538"/>
        </p:xfrm>
        <a:graphic>
          <a:graphicData uri="http://schemas.openxmlformats.org/drawingml/2006/table">
            <a:tbl>
              <a:tblPr/>
              <a:tblGrid>
                <a:gridCol w="4032250"/>
                <a:gridCol w="4032250"/>
              </a:tblGrid>
              <a:tr h="755650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微软雅黑" panose="020B0503020204020204" pitchFamily="34" charset="-122"/>
                        </a:defRPr>
                      </a:lvl1pPr>
                      <a:lvl2pPr marL="742950" lvl="1" indent="-285750" algn="l">
                        <a:defRPr sz="240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000" b="1" dirty="0">
                          <a:solidFill>
                            <a:srgbClr val="FFFFFF"/>
                          </a:solidFill>
                          <a:latin typeface="Times New Roman" panose="02020603050405020304" pitchFamily="2" charset="0"/>
                          <a:ea typeface="微软雅黑" panose="020B0503020204020204" pitchFamily="34" charset="-122"/>
                        </a:rPr>
                        <a:t>培训内容</a:t>
                      </a:r>
                    </a:p>
                  </a:txBody>
                  <a:tcPr marT="45730" marB="4573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64A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微软雅黑" panose="020B0503020204020204" pitchFamily="34" charset="-122"/>
                        </a:defRPr>
                      </a:lvl1pPr>
                      <a:lvl2pPr marL="742950" lvl="1" indent="-285750" algn="l">
                        <a:defRPr sz="240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000" b="1">
                          <a:solidFill>
                            <a:srgbClr val="FFFFFF"/>
                          </a:solidFill>
                          <a:latin typeface="Times New Roman" panose="02020603050405020304" pitchFamily="2" charset="0"/>
                          <a:ea typeface="微软雅黑" panose="020B0503020204020204" pitchFamily="34" charset="-122"/>
                        </a:rPr>
                        <a:t>培训目标</a:t>
                      </a:r>
                    </a:p>
                  </a:txBody>
                  <a:tcPr marT="45730" marB="4573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64A2">
                        <a:alpha val="100000"/>
                      </a:srgbClr>
                    </a:solidFill>
                  </a:tcPr>
                </a:tc>
              </a:tr>
              <a:tr h="755650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微软雅黑" panose="020B0503020204020204" pitchFamily="34" charset="-122"/>
                        </a:defRPr>
                      </a:lvl1pPr>
                      <a:lvl2pPr marL="742950" lvl="1" indent="-285750" algn="l">
                        <a:defRPr sz="240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1800" b="1" dirty="0" smtClean="0">
                          <a:solidFill>
                            <a:srgbClr val="0000CC"/>
                          </a:solidFill>
                          <a:latin typeface="Times New Roman" panose="02020603050405020304" pitchFamily="2" charset="0"/>
                          <a:ea typeface="微软雅黑" panose="020B0503020204020204" pitchFamily="34" charset="-122"/>
                        </a:rPr>
                        <a:t>AD</a:t>
                      </a:r>
                      <a:r>
                        <a:rPr lang="zh-CN" altLang="en-US" sz="1800" b="1" dirty="0" smtClean="0">
                          <a:solidFill>
                            <a:srgbClr val="0000CC"/>
                          </a:solidFill>
                          <a:latin typeface="Times New Roman" panose="02020603050405020304" pitchFamily="2" charset="0"/>
                          <a:ea typeface="微软雅黑" panose="020B0503020204020204" pitchFamily="34" charset="-122"/>
                        </a:rPr>
                        <a:t>单臂部署介绍</a:t>
                      </a:r>
                      <a:endParaRPr lang="zh-CN" altLang="en-US" b="1" dirty="0">
                        <a:solidFill>
                          <a:srgbClr val="0000CC"/>
                        </a:solidFill>
                        <a:latin typeface="Times New Roman" panose="02020603050405020304" pitchFamily="2" charset="0"/>
                        <a:ea typeface="微软雅黑" panose="020B0503020204020204" pitchFamily="34" charset="-122"/>
                      </a:endParaRPr>
                    </a:p>
                  </a:txBody>
                  <a:tcPr marT="45730" marB="4573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微软雅黑" panose="020B0503020204020204" pitchFamily="34" charset="-122"/>
                        </a:defRPr>
                      </a:lvl1pPr>
                      <a:lvl2pPr marL="742950" lvl="1" indent="-285750" algn="l">
                        <a:defRPr sz="240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1800" dirty="0">
                          <a:latin typeface="Times New Roman" panose="02020603050405020304" pitchFamily="2" charset="0"/>
                          <a:ea typeface="微软雅黑" panose="020B0503020204020204" pitchFamily="34" charset="-122"/>
                        </a:rPr>
                        <a:t>了解</a:t>
                      </a:r>
                      <a:r>
                        <a:rPr lang="en-US" altLang="x-none" sz="1800" dirty="0" smtClean="0">
                          <a:latin typeface="Times New Roman" panose="02020603050405020304" pitchFamily="2" charset="0"/>
                          <a:ea typeface="微软雅黑" panose="020B0503020204020204" pitchFamily="34" charset="-122"/>
                        </a:rPr>
                        <a:t>AD</a:t>
                      </a:r>
                      <a:r>
                        <a:rPr lang="zh-CN" altLang="en-US" sz="1800" dirty="0" smtClean="0">
                          <a:latin typeface="Times New Roman" panose="02020603050405020304" pitchFamily="2" charset="0"/>
                          <a:ea typeface="微软雅黑" panose="020B0503020204020204" pitchFamily="34" charset="-122"/>
                        </a:rPr>
                        <a:t>单臂部署</a:t>
                      </a:r>
                      <a:r>
                        <a:rPr lang="zh-CN" altLang="en-US" sz="1800" dirty="0">
                          <a:latin typeface="Times New Roman" panose="02020603050405020304" pitchFamily="2" charset="0"/>
                          <a:ea typeface="微软雅黑" panose="020B0503020204020204" pitchFamily="34" charset="-122"/>
                        </a:rPr>
                        <a:t>模式的应用场景</a:t>
                      </a:r>
                      <a:endParaRPr lang="zh-CN" altLang="en-US" dirty="0">
                        <a:latin typeface="Times New Roman" panose="02020603050405020304" pitchFamily="2" charset="0"/>
                        <a:ea typeface="微软雅黑" panose="020B0503020204020204" pitchFamily="34" charset="-122"/>
                      </a:endParaRPr>
                    </a:p>
                  </a:txBody>
                  <a:tcPr marT="45730" marB="4573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>
                        <a:alpha val="100000"/>
                      </a:srgbClr>
                    </a:solidFill>
                  </a:tcPr>
                </a:tc>
              </a:tr>
              <a:tr h="757238"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微软雅黑" panose="020B0503020204020204" pitchFamily="34" charset="-122"/>
                        </a:defRPr>
                      </a:lvl1pPr>
                      <a:lvl2pPr marL="742950" lvl="1" indent="-285750" algn="l">
                        <a:defRPr sz="240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en-US" altLang="x-none" sz="1800" b="1" dirty="0" smtClean="0">
                          <a:solidFill>
                            <a:srgbClr val="0000CC"/>
                          </a:solidFill>
                          <a:latin typeface="Times New Roman" panose="02020603050405020304" pitchFamily="2" charset="0"/>
                          <a:ea typeface="微软雅黑" panose="020B0503020204020204" pitchFamily="34" charset="-122"/>
                        </a:rPr>
                        <a:t>AD</a:t>
                      </a:r>
                      <a:r>
                        <a:rPr lang="zh-CN" altLang="en-US" sz="1800" b="1" dirty="0" smtClean="0">
                          <a:solidFill>
                            <a:srgbClr val="0000CC"/>
                          </a:solidFill>
                          <a:latin typeface="Times New Roman" panose="02020603050405020304" pitchFamily="2" charset="0"/>
                          <a:ea typeface="微软雅黑" panose="020B0503020204020204" pitchFamily="34" charset="-122"/>
                        </a:rPr>
                        <a:t>单臂部署配置</a:t>
                      </a:r>
                      <a:endParaRPr lang="zh-CN" altLang="en-US" b="1" dirty="0">
                        <a:solidFill>
                          <a:srgbClr val="0000CC"/>
                        </a:solidFill>
                        <a:latin typeface="Times New Roman" panose="02020603050405020304" pitchFamily="2" charset="0"/>
                        <a:ea typeface="微软雅黑" panose="020B0503020204020204" pitchFamily="34" charset="-122"/>
                      </a:endParaRPr>
                    </a:p>
                  </a:txBody>
                  <a:tcPr marT="45730" marB="4573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微软雅黑" panose="020B0503020204020204" pitchFamily="34" charset="-122"/>
                        </a:defRPr>
                      </a:lvl1pPr>
                      <a:lvl2pPr marL="742950" lvl="1" indent="-285750" algn="l">
                        <a:defRPr sz="240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ea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1800" dirty="0">
                          <a:latin typeface="Times New Roman" panose="02020603050405020304" pitchFamily="2" charset="0"/>
                          <a:ea typeface="微软雅黑" panose="020B0503020204020204" pitchFamily="34" charset="-122"/>
                        </a:rPr>
                        <a:t>了解</a:t>
                      </a:r>
                      <a:r>
                        <a:rPr lang="en-US" altLang="x-none" sz="1800" dirty="0" smtClean="0">
                          <a:latin typeface="Times New Roman" panose="02020603050405020304" pitchFamily="2" charset="0"/>
                          <a:ea typeface="微软雅黑" panose="020B0503020204020204" pitchFamily="34" charset="-122"/>
                        </a:rPr>
                        <a:t>AD</a:t>
                      </a:r>
                      <a:r>
                        <a:rPr lang="zh-CN" altLang="en-US" sz="1800" dirty="0" smtClean="0">
                          <a:latin typeface="Times New Roman" panose="02020603050405020304" pitchFamily="2" charset="0"/>
                          <a:ea typeface="微软雅黑" panose="020B0503020204020204" pitchFamily="34" charset="-122"/>
                        </a:rPr>
                        <a:t>单臂部署</a:t>
                      </a:r>
                      <a:r>
                        <a:rPr lang="zh-CN" altLang="en-US" sz="1800" dirty="0">
                          <a:latin typeface="Times New Roman" panose="02020603050405020304" pitchFamily="2" charset="0"/>
                          <a:ea typeface="微软雅黑" panose="020B0503020204020204" pitchFamily="34" charset="-122"/>
                        </a:rPr>
                        <a:t>模式的配置方法</a:t>
                      </a:r>
                      <a:endParaRPr lang="zh-CN" altLang="en-US" dirty="0">
                        <a:latin typeface="Times New Roman" panose="02020603050405020304" pitchFamily="2" charset="0"/>
                        <a:ea typeface="微软雅黑" panose="020B0503020204020204" pitchFamily="34" charset="-122"/>
                      </a:endParaRPr>
                    </a:p>
                  </a:txBody>
                  <a:tcPr marT="45730" marB="4573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828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5" name="Group 6"/>
          <p:cNvGrpSpPr/>
          <p:nvPr/>
        </p:nvGrpSpPr>
        <p:grpSpPr bwMode="auto">
          <a:xfrm rot="13166756">
            <a:off x="3286423" y="3918397"/>
            <a:ext cx="982663" cy="338137"/>
            <a:chOff x="0" y="0"/>
            <a:chExt cx="624" cy="240"/>
          </a:xfrm>
        </p:grpSpPr>
        <p:sp>
          <p:nvSpPr>
            <p:cNvPr id="6146" name="Line 7"/>
            <p:cNvSpPr>
              <a:spLocks noChangeShapeType="1"/>
            </p:cNvSpPr>
            <p:nvPr/>
          </p:nvSpPr>
          <p:spPr bwMode="auto">
            <a:xfrm>
              <a:off x="240" y="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147" name="Line 8"/>
            <p:cNvSpPr>
              <a:spLocks noChangeShapeType="1"/>
            </p:cNvSpPr>
            <p:nvPr/>
          </p:nvSpPr>
          <p:spPr bwMode="auto">
            <a:xfrm flipV="1">
              <a:off x="0" y="0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148" name="Group 6"/>
          <p:cNvGrpSpPr/>
          <p:nvPr/>
        </p:nvGrpSpPr>
        <p:grpSpPr bwMode="auto">
          <a:xfrm>
            <a:off x="3275311" y="2564259"/>
            <a:ext cx="879475" cy="338138"/>
            <a:chOff x="0" y="0"/>
            <a:chExt cx="624" cy="240"/>
          </a:xfrm>
        </p:grpSpPr>
        <p:sp>
          <p:nvSpPr>
            <p:cNvPr id="6149" name="Line 7"/>
            <p:cNvSpPr>
              <a:spLocks noChangeShapeType="1"/>
            </p:cNvSpPr>
            <p:nvPr/>
          </p:nvSpPr>
          <p:spPr bwMode="auto">
            <a:xfrm>
              <a:off x="240" y="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150" name="Line 8"/>
            <p:cNvSpPr>
              <a:spLocks noChangeShapeType="1"/>
            </p:cNvSpPr>
            <p:nvPr/>
          </p:nvSpPr>
          <p:spPr bwMode="auto">
            <a:xfrm flipV="1">
              <a:off x="0" y="0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151" name="AutoShape 13"/>
          <p:cNvSpPr>
            <a:spLocks noChangeArrowheads="1"/>
          </p:cNvSpPr>
          <p:nvPr/>
        </p:nvSpPr>
        <p:spPr bwMode="auto">
          <a:xfrm>
            <a:off x="4150023" y="2276922"/>
            <a:ext cx="2641600" cy="57626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EAEAEA"/>
            </a:solidFill>
            <a:rou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152" name="Rectangle 14"/>
          <p:cNvSpPr>
            <a:spLocks noChangeArrowheads="1"/>
          </p:cNvSpPr>
          <p:nvPr/>
        </p:nvSpPr>
        <p:spPr bwMode="auto">
          <a:xfrm>
            <a:off x="4360367" y="2366615"/>
            <a:ext cx="2076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ts val="1800"/>
              </a:spcBef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2" charset="0"/>
                <a:ea typeface="微软雅黑" panose="020B0503020204020204" pitchFamily="34" charset="-122"/>
              </a:rPr>
              <a:t>AD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2" charset="0"/>
                <a:ea typeface="微软雅黑" panose="020B0503020204020204" pitchFamily="34" charset="-122"/>
              </a:rPr>
              <a:t>单臂部署介绍</a:t>
            </a:r>
          </a:p>
        </p:txBody>
      </p:sp>
      <p:sp>
        <p:nvSpPr>
          <p:cNvPr id="6153" name="Oval 15"/>
          <p:cNvSpPr>
            <a:spLocks noChangeArrowheads="1"/>
          </p:cNvSpPr>
          <p:nvPr/>
        </p:nvSpPr>
        <p:spPr bwMode="auto">
          <a:xfrm>
            <a:off x="4045248" y="2432497"/>
            <a:ext cx="203200" cy="201612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FFFF"/>
            </a:solidFill>
            <a:rou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154" name="Oval 25"/>
          <p:cNvSpPr>
            <a:spLocks noChangeArrowheads="1"/>
          </p:cNvSpPr>
          <p:nvPr/>
        </p:nvSpPr>
        <p:spPr bwMode="auto">
          <a:xfrm>
            <a:off x="1259186" y="2486472"/>
            <a:ext cx="2373312" cy="2371725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50000">
                <a:srgbClr val="FFFFFF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155" name="Oval 26"/>
          <p:cNvSpPr>
            <a:spLocks noChangeArrowheads="1"/>
          </p:cNvSpPr>
          <p:nvPr/>
        </p:nvSpPr>
        <p:spPr bwMode="auto">
          <a:xfrm>
            <a:off x="1416348" y="2662684"/>
            <a:ext cx="2058988" cy="2060575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50000">
                <a:srgbClr val="005353"/>
              </a:gs>
              <a:gs pos="100000">
                <a:schemeClr val="hlink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156" name="Oval 27"/>
          <p:cNvSpPr>
            <a:spLocks noChangeArrowheads="1"/>
          </p:cNvSpPr>
          <p:nvPr/>
        </p:nvSpPr>
        <p:spPr bwMode="auto">
          <a:xfrm>
            <a:off x="1330623" y="2708722"/>
            <a:ext cx="2058988" cy="2060575"/>
          </a:xfrm>
          <a:prstGeom prst="ellipse">
            <a:avLst/>
          </a:prstGeom>
          <a:gradFill rotWithShape="1">
            <a:gsLst>
              <a:gs pos="0">
                <a:srgbClr val="006161"/>
              </a:gs>
              <a:gs pos="100000">
                <a:schemeClr val="hlink">
                  <a:alpha val="0"/>
                </a:schemeClr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157" name="Oval 28"/>
          <p:cNvSpPr>
            <a:spLocks noChangeArrowheads="1"/>
          </p:cNvSpPr>
          <p:nvPr/>
        </p:nvSpPr>
        <p:spPr bwMode="auto">
          <a:xfrm>
            <a:off x="1503661" y="2767459"/>
            <a:ext cx="1857375" cy="1855788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158" name="Oval 29"/>
          <p:cNvSpPr>
            <a:spLocks noChangeArrowheads="1"/>
          </p:cNvSpPr>
          <p:nvPr/>
        </p:nvSpPr>
        <p:spPr bwMode="auto">
          <a:xfrm>
            <a:off x="1532236" y="2781747"/>
            <a:ext cx="1798637" cy="1800225"/>
          </a:xfrm>
          <a:prstGeom prst="ellipse">
            <a:avLst/>
          </a:prstGeom>
          <a:gradFill rotWithShape="1">
            <a:gsLst>
              <a:gs pos="0">
                <a:srgbClr val="636869"/>
              </a:gs>
              <a:gs pos="100000">
                <a:srgbClr val="D6E1E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eaVert"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159" name="Oval 30"/>
          <p:cNvSpPr>
            <a:spLocks noChangeArrowheads="1"/>
          </p:cNvSpPr>
          <p:nvPr/>
        </p:nvSpPr>
        <p:spPr bwMode="auto">
          <a:xfrm>
            <a:off x="1560811" y="2810322"/>
            <a:ext cx="1755775" cy="1755775"/>
          </a:xfrm>
          <a:prstGeom prst="ellipse">
            <a:avLst/>
          </a:prstGeom>
          <a:gradFill rotWithShape="1">
            <a:gsLst>
              <a:gs pos="0">
                <a:srgbClr val="D6E1E2">
                  <a:alpha val="0"/>
                </a:srgbClr>
              </a:gs>
              <a:gs pos="100000">
                <a:srgbClr val="F1F5F5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eaVert"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160" name="Oval 31"/>
          <p:cNvSpPr>
            <a:spLocks noChangeArrowheads="1"/>
          </p:cNvSpPr>
          <p:nvPr/>
        </p:nvSpPr>
        <p:spPr bwMode="auto">
          <a:xfrm>
            <a:off x="1605261" y="2896047"/>
            <a:ext cx="1668462" cy="1639887"/>
          </a:xfrm>
          <a:prstGeom prst="ellipse">
            <a:avLst/>
          </a:prstGeom>
          <a:gradFill rotWithShape="1">
            <a:gsLst>
              <a:gs pos="0">
                <a:srgbClr val="AAB2B3"/>
              </a:gs>
              <a:gs pos="100000">
                <a:srgbClr val="D6E1E2">
                  <a:alpha val="48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eaVert"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161" name="Oval 32"/>
          <p:cNvSpPr>
            <a:spLocks noChangeArrowheads="1"/>
          </p:cNvSpPr>
          <p:nvPr/>
        </p:nvSpPr>
        <p:spPr bwMode="auto">
          <a:xfrm>
            <a:off x="1702098" y="2940497"/>
            <a:ext cx="1482725" cy="1331912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D6E1E2">
                  <a:alpha val="37999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eaVert"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162" name="Text Box 33"/>
          <p:cNvSpPr txBox="1">
            <a:spLocks noChangeArrowheads="1"/>
          </p:cNvSpPr>
          <p:nvPr/>
        </p:nvSpPr>
        <p:spPr bwMode="auto">
          <a:xfrm>
            <a:off x="1403648" y="3284984"/>
            <a:ext cx="20637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b="1">
                <a:solidFill>
                  <a:srgbClr val="6600CC"/>
                </a:solidFill>
                <a:latin typeface="Times New Roman" panose="02020603050405020304" pitchFamily="2" charset="0"/>
                <a:ea typeface="微软雅黑" panose="020B0503020204020204" pitchFamily="34" charset="-122"/>
              </a:rPr>
              <a:t>SANGFOR </a:t>
            </a:r>
          </a:p>
          <a:p>
            <a:pPr algn="ctr"/>
            <a:r>
              <a:rPr lang="en-US" altLang="zh-CN" sz="2800" b="1">
                <a:solidFill>
                  <a:srgbClr val="6600CC"/>
                </a:solidFill>
                <a:latin typeface="Times New Roman" panose="02020603050405020304" pitchFamily="2" charset="0"/>
                <a:ea typeface="微软雅黑" panose="020B0503020204020204" pitchFamily="34" charset="-122"/>
              </a:rPr>
              <a:t>AD</a:t>
            </a:r>
          </a:p>
        </p:txBody>
      </p:sp>
      <p:sp>
        <p:nvSpPr>
          <p:cNvPr id="6163" name="AutoShape 12"/>
          <p:cNvSpPr>
            <a:spLocks noChangeArrowheads="1"/>
          </p:cNvSpPr>
          <p:nvPr/>
        </p:nvSpPr>
        <p:spPr bwMode="auto">
          <a:xfrm>
            <a:off x="4005561" y="4002534"/>
            <a:ext cx="2786062" cy="576263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F8F8F8"/>
              </a:gs>
              <a:gs pos="100000">
                <a:srgbClr val="BEBEBE"/>
              </a:gs>
            </a:gsLst>
            <a:lin ang="5400000" scaled="1"/>
          </a:gradFill>
          <a:ln w="19050">
            <a:solidFill>
              <a:srgbClr val="EAEAEA"/>
            </a:solidFill>
            <a:round/>
          </a:ln>
          <a:effectLst>
            <a:outerShdw dist="53882" dir="2700000" algn="ctr" rotWithShape="0">
              <a:srgbClr val="292929">
                <a:alpha val="50000"/>
              </a:srgbClr>
            </a:outerShdw>
          </a:effectLst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164" name="Rectangle 16"/>
          <p:cNvSpPr>
            <a:spLocks noChangeArrowheads="1"/>
          </p:cNvSpPr>
          <p:nvPr/>
        </p:nvSpPr>
        <p:spPr bwMode="auto">
          <a:xfrm>
            <a:off x="4360367" y="4105722"/>
            <a:ext cx="20954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2" charset="0"/>
                <a:ea typeface="微软雅黑" panose="020B0503020204020204" pitchFamily="34" charset="-122"/>
              </a:rPr>
              <a:t>AD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2" charset="0"/>
                <a:ea typeface="微软雅黑" panose="020B0503020204020204" pitchFamily="34" charset="-122"/>
              </a:rPr>
              <a:t>单臂部署配置</a:t>
            </a:r>
          </a:p>
        </p:txBody>
      </p:sp>
      <p:sp>
        <p:nvSpPr>
          <p:cNvPr id="6165" name="Oval 17"/>
          <p:cNvSpPr>
            <a:spLocks noChangeArrowheads="1"/>
          </p:cNvSpPr>
          <p:nvPr/>
        </p:nvSpPr>
        <p:spPr bwMode="auto">
          <a:xfrm>
            <a:off x="3862686" y="4216847"/>
            <a:ext cx="203200" cy="2032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FFFF"/>
            </a:solidFill>
            <a:round/>
          </a:ln>
          <a:effectLst>
            <a:outerShdw dist="63500" dir="2212194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4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44" name="Rectangle 20"/>
          <p:cNvSpPr>
            <a:spLocks noChangeArrowheads="1"/>
          </p:cNvSpPr>
          <p:nvPr/>
        </p:nvSpPr>
        <p:spPr bwMode="auto">
          <a:xfrm>
            <a:off x="179388" y="751508"/>
            <a:ext cx="1728316" cy="432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zh-CN" altLang="en-US" sz="2000" b="1" dirty="0" smtClean="0">
                <a:latin typeface="Times New Roman" panose="02020603050405020304" pitchFamily="2" charset="0"/>
                <a:ea typeface="微软雅黑" panose="020B0503020204020204" pitchFamily="34" charset="-122"/>
              </a:rPr>
              <a:t>单臂模式</a:t>
            </a:r>
            <a:r>
              <a:rPr lang="zh-CN" altLang="en-US" sz="2000" b="1" dirty="0">
                <a:latin typeface="Times New Roman" panose="02020603050405020304" pitchFamily="2" charset="0"/>
                <a:ea typeface="微软雅黑" panose="020B0503020204020204" pitchFamily="34" charset="-122"/>
              </a:rPr>
              <a:t>介绍</a:t>
            </a:r>
          </a:p>
        </p:txBody>
      </p:sp>
      <p:sp>
        <p:nvSpPr>
          <p:cNvPr id="10245" name="Rectangle 3"/>
          <p:cNvSpPr>
            <a:spLocks noChangeArrowheads="1"/>
          </p:cNvSpPr>
          <p:nvPr/>
        </p:nvSpPr>
        <p:spPr bwMode="auto">
          <a:xfrm>
            <a:off x="179388" y="2276872"/>
            <a:ext cx="5186362" cy="4307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000" dirty="0" smtClean="0">
                <a:latin typeface="Times New Roman" panose="02020603050405020304" pitchFamily="2" charset="0"/>
                <a:ea typeface="微软雅黑" panose="020B0503020204020204" pitchFamily="34" charset="-122"/>
              </a:rPr>
              <a:t>单臂部署</a:t>
            </a:r>
            <a:r>
              <a:rPr lang="zh-CN" altLang="en-US" sz="2000" dirty="0">
                <a:latin typeface="Times New Roman" panose="02020603050405020304" pitchFamily="2" charset="0"/>
                <a:ea typeface="微软雅黑" panose="020B0503020204020204" pitchFamily="34" charset="-122"/>
              </a:rPr>
              <a:t>不需要改动原有网络结构</a:t>
            </a:r>
            <a:r>
              <a:rPr lang="zh-CN" altLang="en-US" sz="2000" dirty="0" smtClean="0">
                <a:latin typeface="Times New Roman" panose="02020603050405020304" pitchFamily="2" charset="0"/>
                <a:ea typeface="微软雅黑" panose="020B0503020204020204" pitchFamily="34" charset="-122"/>
              </a:rPr>
              <a:t>。单臂环境</a:t>
            </a:r>
            <a:r>
              <a:rPr lang="zh-CN" altLang="en-US" sz="2000" dirty="0">
                <a:latin typeface="Times New Roman" panose="02020603050405020304" pitchFamily="2" charset="0"/>
                <a:ea typeface="微软雅黑" panose="020B0503020204020204" pitchFamily="34" charset="-122"/>
              </a:rPr>
              <a:t>下</a:t>
            </a:r>
            <a:r>
              <a:rPr lang="en-US" altLang="zh-CN" sz="2000" dirty="0">
                <a:latin typeface="Times New Roman" panose="02020603050405020304" pitchFamily="2" charset="0"/>
                <a:ea typeface="微软雅黑" panose="020B0503020204020204" pitchFamily="34" charset="-122"/>
              </a:rPr>
              <a:t>AD</a:t>
            </a:r>
            <a:r>
              <a:rPr lang="zh-CN" altLang="en-US" sz="2000" dirty="0">
                <a:latin typeface="Times New Roman" panose="02020603050405020304" pitchFamily="2" charset="0"/>
                <a:ea typeface="微软雅黑" panose="020B0503020204020204" pitchFamily="34" charset="-122"/>
              </a:rPr>
              <a:t>设备可实现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2" charset="0"/>
                <a:ea typeface="微软雅黑" panose="020B0503020204020204" pitchFamily="34" charset="-122"/>
              </a:rPr>
              <a:t>服务器负载</a:t>
            </a:r>
            <a:r>
              <a:rPr lang="zh-CN" altLang="en-US" sz="2000" dirty="0">
                <a:latin typeface="Times New Roman" panose="02020603050405020304" pitchFamily="2" charset="0"/>
                <a:ea typeface="微软雅黑" panose="020B0503020204020204" pitchFamily="34" charset="-122"/>
              </a:rPr>
              <a:t>和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2" charset="0"/>
                <a:ea typeface="微软雅黑" panose="020B0503020204020204" pitchFamily="34" charset="-122"/>
              </a:rPr>
              <a:t>入站链路负载</a:t>
            </a:r>
            <a:r>
              <a:rPr lang="zh-CN" altLang="en-US" sz="2000" dirty="0">
                <a:latin typeface="Times New Roman" panose="02020603050405020304" pitchFamily="2" charset="0"/>
                <a:ea typeface="微软雅黑" panose="020B0503020204020204" pitchFamily="34" charset="-122"/>
              </a:rPr>
              <a:t>，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2" charset="0"/>
                <a:ea typeface="微软雅黑" panose="020B0503020204020204" pitchFamily="34" charset="-122"/>
              </a:rPr>
              <a:t>不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支持出站链路负载</a:t>
            </a:r>
            <a:r>
              <a:rPr lang="zh-CN" altLang="en-US" sz="2000" dirty="0">
                <a:latin typeface="Times New Roman" panose="02020603050405020304" pitchFamily="2" charset="0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Times New Roman" panose="02020603050405020304" pitchFamily="2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sz="2000" dirty="0">
                <a:latin typeface="Times New Roman" panose="02020603050405020304" pitchFamily="2" charset="0"/>
                <a:ea typeface="微软雅黑" panose="020B0503020204020204" pitchFamily="34" charset="-122"/>
              </a:rPr>
              <a:t>AD</a:t>
            </a:r>
            <a:r>
              <a:rPr lang="zh-CN" altLang="en-US" sz="2000" dirty="0" smtClean="0">
                <a:latin typeface="Times New Roman" panose="02020603050405020304" pitchFamily="2" charset="0"/>
                <a:ea typeface="微软雅黑" panose="020B0503020204020204" pitchFamily="34" charset="-122"/>
              </a:rPr>
              <a:t>设备单臂部署</a:t>
            </a:r>
            <a:r>
              <a:rPr lang="zh-CN" altLang="en-US" sz="2000" dirty="0">
                <a:latin typeface="Times New Roman" panose="02020603050405020304" pitchFamily="2" charset="0"/>
                <a:ea typeface="微软雅黑" panose="020B0503020204020204" pitchFamily="34" charset="-122"/>
              </a:rPr>
              <a:t>时，必须连接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2" charset="0"/>
                <a:ea typeface="微软雅黑" panose="020B0503020204020204" pitchFamily="34" charset="-122"/>
              </a:rPr>
              <a:t>WAN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2" charset="0"/>
                <a:ea typeface="微软雅黑" panose="020B0503020204020204" pitchFamily="34" charset="-122"/>
              </a:rPr>
              <a:t>口</a:t>
            </a:r>
            <a:r>
              <a:rPr lang="zh-CN" altLang="en-US" sz="2000" dirty="0">
                <a:latin typeface="Times New Roman" panose="02020603050405020304" pitchFamily="2" charset="0"/>
                <a:ea typeface="微软雅黑" panose="020B0503020204020204" pitchFamily="34" charset="-122"/>
              </a:rPr>
              <a:t>到交换机。</a:t>
            </a:r>
            <a:r>
              <a:rPr lang="en-US" altLang="zh-CN" sz="2000" dirty="0">
                <a:latin typeface="Times New Roman" panose="02020603050405020304" pitchFamily="2" charset="0"/>
                <a:ea typeface="微软雅黑" panose="020B0503020204020204" pitchFamily="34" charset="-122"/>
              </a:rPr>
              <a:t>WAN</a:t>
            </a:r>
            <a:r>
              <a:rPr lang="zh-CN" altLang="en-US" sz="2000" dirty="0">
                <a:latin typeface="Times New Roman" panose="02020603050405020304" pitchFamily="2" charset="0"/>
                <a:ea typeface="微软雅黑" panose="020B0503020204020204" pitchFamily="34" charset="-122"/>
              </a:rPr>
              <a:t>口可以和服务器在同一网段，如果不在同网段，则需要保证</a:t>
            </a:r>
            <a:r>
              <a:rPr lang="en-US" altLang="zh-CN" sz="2000" dirty="0">
                <a:latin typeface="Times New Roman" panose="02020603050405020304" pitchFamily="2" charset="0"/>
                <a:ea typeface="微软雅黑" panose="020B0503020204020204" pitchFamily="34" charset="-122"/>
              </a:rPr>
              <a:t>AD</a:t>
            </a:r>
            <a:r>
              <a:rPr lang="zh-CN" altLang="en-US" sz="2000" dirty="0">
                <a:latin typeface="Times New Roman" panose="02020603050405020304" pitchFamily="2" charset="0"/>
                <a:ea typeface="微软雅黑" panose="020B0503020204020204" pitchFamily="34" charset="-122"/>
              </a:rPr>
              <a:t>和服务器路由可达。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000" dirty="0">
                <a:latin typeface="Times New Roman" panose="02020603050405020304" pitchFamily="2" charset="0"/>
                <a:ea typeface="微软雅黑" panose="020B0503020204020204" pitchFamily="34" charset="-122"/>
              </a:rPr>
              <a:t>若服务需要发布到公网，需要在边界出口设备上做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2" charset="0"/>
                <a:ea typeface="微软雅黑" panose="020B0503020204020204" pitchFamily="34" charset="-122"/>
              </a:rPr>
              <a:t>端口映射给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2" charset="0"/>
                <a:ea typeface="微软雅黑" panose="020B0503020204020204" pitchFamily="34" charset="-122"/>
              </a:rPr>
              <a:t>AD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2" charset="0"/>
                <a:ea typeface="微软雅黑" panose="020B0503020204020204" pitchFamily="34" charset="-122"/>
              </a:rPr>
              <a:t>设备</a:t>
            </a:r>
            <a:r>
              <a:rPr lang="zh-CN" altLang="en-US" sz="2000" dirty="0">
                <a:latin typeface="Times New Roman" panose="02020603050405020304" pitchFamily="2" charset="0"/>
                <a:ea typeface="微软雅黑" panose="020B0503020204020204" pitchFamily="34" charset="-122"/>
              </a:rPr>
              <a:t>（全映射或者服务器相关应用端口）  </a:t>
            </a:r>
          </a:p>
        </p:txBody>
      </p:sp>
      <p:pic>
        <p:nvPicPr>
          <p:cNvPr id="1024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183555"/>
            <a:ext cx="3317875" cy="529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89248" y="116632"/>
            <a:ext cx="3114600" cy="634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solidFill>
                  <a:schemeClr val="hlink"/>
                </a:solidFill>
                <a:latin typeface="Times New Roman" panose="02020603050405020304" pitchFamily="2" charset="0"/>
                <a:ea typeface="微软雅黑" panose="020B0503020204020204" pitchFamily="34" charset="-122"/>
                <a:cs typeface="+mn-cs"/>
              </a:rPr>
              <a:t>AD单臂部署介绍</a:t>
            </a:r>
            <a:endParaRPr lang="zh-CN" altLang="en-US" sz="3200" b="1" dirty="0">
              <a:solidFill>
                <a:schemeClr val="hlink"/>
              </a:solidFill>
              <a:latin typeface="Times New Roman" panose="02020603050405020304" pitchFamily="2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388" y="1183555"/>
            <a:ext cx="590478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1600" dirty="0" smtClean="0"/>
              <a:t>注</a:t>
            </a:r>
            <a:r>
              <a:rPr lang="en-US" altLang="zh-CN" sz="1600" dirty="0" smtClean="0"/>
              <a:t>: </a:t>
            </a:r>
            <a:r>
              <a:rPr lang="zh-CN" altLang="en-US" sz="1600" dirty="0" smtClean="0"/>
              <a:t>配置</a:t>
            </a:r>
            <a:r>
              <a:rPr lang="zh-CN" altLang="en-US" sz="1600" dirty="0"/>
              <a:t>AD设备时不需在界面上选择部署模式，以什么方式接入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1600" dirty="0"/>
              <a:t>客户的网络就是什么部署</a:t>
            </a:r>
            <a:r>
              <a:rPr lang="zh-CN" altLang="en-US" sz="1600" dirty="0" smtClean="0"/>
              <a:t>模式。如右图，</a:t>
            </a:r>
            <a:r>
              <a:rPr lang="en-US" altLang="zh-CN" sz="1600" dirty="0" smtClean="0"/>
              <a:t>AD</a:t>
            </a:r>
            <a:r>
              <a:rPr lang="zh-CN" altLang="en-US" sz="1600" dirty="0" smtClean="0"/>
              <a:t>设备接入方式即为单臂部署。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1639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9"/>
          <p:cNvSpPr>
            <a:spLocks noChangeArrowheads="1"/>
          </p:cNvSpPr>
          <p:nvPr/>
        </p:nvSpPr>
        <p:spPr bwMode="auto">
          <a:xfrm>
            <a:off x="395288" y="1843088"/>
            <a:ext cx="4248150" cy="424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2" charset="0"/>
                <a:ea typeface="微软雅黑" panose="020B0503020204020204" pitchFamily="34" charset="-122"/>
              </a:rPr>
              <a:t>用户需求：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000" dirty="0">
                <a:latin typeface="Times New Roman" panose="02020603050405020304" pitchFamily="2" charset="0"/>
                <a:ea typeface="微软雅黑" panose="020B0503020204020204" pitchFamily="34" charset="-122"/>
              </a:rPr>
              <a:t>不希望改变原来的网络拓扑结构</a:t>
            </a:r>
            <a:r>
              <a:rPr lang="en-US" altLang="zh-CN" sz="2000" dirty="0">
                <a:latin typeface="Times New Roman" panose="02020603050405020304" pitchFamily="2" charset="0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Times New Roman" panose="02020603050405020304" pitchFamily="2" charset="0"/>
                <a:ea typeface="微软雅黑" panose="020B0503020204020204" pitchFamily="34" charset="-122"/>
              </a:rPr>
              <a:t>内网多台服务器要做服务器负载。此需求可以</a:t>
            </a:r>
            <a:r>
              <a:rPr lang="zh-CN" altLang="en-US" sz="2000" dirty="0" smtClean="0">
                <a:latin typeface="Times New Roman" panose="02020603050405020304" pitchFamily="2" charset="0"/>
                <a:ea typeface="微软雅黑" panose="020B0503020204020204" pitchFamily="34" charset="-122"/>
              </a:rPr>
              <a:t>选择单臂部署</a:t>
            </a:r>
            <a:r>
              <a:rPr lang="zh-CN" altLang="en-US" sz="2000" dirty="0">
                <a:latin typeface="Times New Roman" panose="02020603050405020304" pitchFamily="2" charset="0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endParaRPr lang="zh-CN" altLang="en-US" sz="2000" dirty="0">
              <a:latin typeface="Times New Roman" panose="02020603050405020304" pitchFamily="2" charset="0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2" charset="0"/>
                <a:ea typeface="微软雅黑" panose="020B0503020204020204" pitchFamily="34" charset="-122"/>
              </a:rPr>
              <a:t>网络环境：</a:t>
            </a: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2000" dirty="0">
                <a:latin typeface="Times New Roman" panose="02020603050405020304" pitchFamily="2" charset="0"/>
                <a:ea typeface="微软雅黑" panose="020B0503020204020204" pitchFamily="34" charset="-122"/>
              </a:rPr>
              <a:t>网络出口是防火墙设备，外网只有一条公网线路。</a:t>
            </a:r>
          </a:p>
          <a:p>
            <a:pPr>
              <a:spcBef>
                <a:spcPct val="20000"/>
              </a:spcBef>
            </a:pPr>
            <a:r>
              <a:rPr lang="zh-CN" altLang="en-US" sz="2000" dirty="0">
                <a:latin typeface="Times New Roman" panose="02020603050405020304" pitchFamily="2" charset="0"/>
                <a:ea typeface="微软雅黑" panose="020B0503020204020204" pitchFamily="34" charset="-122"/>
              </a:rPr>
              <a:t>     </a:t>
            </a:r>
          </a:p>
        </p:txBody>
      </p:sp>
      <p:sp>
        <p:nvSpPr>
          <p:cNvPr id="15362" name="TextBox 7"/>
          <p:cNvSpPr txBox="1">
            <a:spLocks noChangeArrowheads="1"/>
          </p:cNvSpPr>
          <p:nvPr/>
        </p:nvSpPr>
        <p:spPr bwMode="auto">
          <a:xfrm>
            <a:off x="250825" y="1243013"/>
            <a:ext cx="28813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单臂模式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部署案例 </a:t>
            </a:r>
          </a:p>
        </p:txBody>
      </p:sp>
      <p:sp>
        <p:nvSpPr>
          <p:cNvPr id="15363" name="Rectangle 24"/>
          <p:cNvSpPr txBox="1">
            <a:spLocks noChangeArrowheads="1"/>
          </p:cNvSpPr>
          <p:nvPr/>
        </p:nvSpPr>
        <p:spPr bwMode="auto">
          <a:xfrm>
            <a:off x="250825" y="228505"/>
            <a:ext cx="3313063" cy="68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lvl="0">
              <a:lnSpc>
                <a:spcPct val="120000"/>
              </a:lnSpc>
              <a:spcBef>
                <a:spcPct val="20000"/>
              </a:spcBef>
            </a:pPr>
            <a:r>
              <a:rPr lang="en-US" altLang="x-none" sz="3000" b="1" dirty="0">
                <a:solidFill>
                  <a:schemeClr val="hlink"/>
                </a:solidFill>
                <a:latin typeface="Times New Roman" panose="02020603050405020304" pitchFamily="2" charset="0"/>
                <a:ea typeface="微软雅黑" panose="020B0503020204020204" pitchFamily="34" charset="-122"/>
              </a:rPr>
              <a:t>AD</a:t>
            </a:r>
            <a:r>
              <a:rPr lang="zh-CN" altLang="en-US" sz="3000" b="1" dirty="0">
                <a:solidFill>
                  <a:schemeClr val="hlink"/>
                </a:solidFill>
                <a:latin typeface="Times New Roman" panose="02020603050405020304" pitchFamily="2" charset="0"/>
                <a:ea typeface="微软雅黑" panose="020B0503020204020204" pitchFamily="34" charset="-122"/>
              </a:rPr>
              <a:t>单臂部署配置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878" y="909016"/>
            <a:ext cx="4379155" cy="5233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803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20"/>
          <p:cNvSpPr>
            <a:spLocks noGrp="1" noChangeArrowheads="1"/>
          </p:cNvSpPr>
          <p:nvPr>
            <p:ph type="body" idx="4294967295"/>
          </p:nvPr>
        </p:nvSpPr>
        <p:spPr>
          <a:xfrm>
            <a:off x="597251" y="2132856"/>
            <a:ext cx="7848600" cy="44656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spcBef>
                <a:spcPts val="475"/>
              </a:spcBef>
              <a:buFont typeface="Times New Roman" panose="02020603050405020304" pitchFamily="2" charset="0"/>
              <a:buAutoNum type="arabicPeriod"/>
            </a:pPr>
            <a:r>
              <a:rPr lang="zh-CN" altLang="en-US" sz="1800" dirty="0"/>
              <a:t>配置</a:t>
            </a:r>
            <a:r>
              <a:rPr lang="en-US" altLang="zh-CN" sz="1800" dirty="0"/>
              <a:t>AD WAN</a:t>
            </a:r>
            <a:r>
              <a:rPr lang="zh-CN" altLang="en-US" sz="1800" dirty="0"/>
              <a:t>口</a:t>
            </a:r>
            <a:r>
              <a:rPr lang="zh-CN" altLang="en-US" sz="1800" dirty="0" smtClean="0"/>
              <a:t>信息，</a:t>
            </a:r>
            <a:r>
              <a:rPr lang="en-US" altLang="zh-CN" sz="1800" dirty="0"/>
              <a:t>【</a:t>
            </a:r>
            <a:r>
              <a:rPr lang="zh-CN" altLang="en-US" sz="1800" dirty="0"/>
              <a:t>网路配置</a:t>
            </a:r>
            <a:r>
              <a:rPr lang="en-US" altLang="zh-CN" sz="1800" dirty="0"/>
              <a:t>】-【</a:t>
            </a:r>
            <a:r>
              <a:rPr lang="zh-CN" altLang="en-US" sz="1800" dirty="0"/>
              <a:t>网络接口</a:t>
            </a:r>
            <a:r>
              <a:rPr lang="en-US" altLang="zh-CN" sz="1800" dirty="0"/>
              <a:t>】</a:t>
            </a:r>
            <a:r>
              <a:rPr lang="zh-CN" altLang="en-US" sz="1800" dirty="0"/>
              <a:t>，配置设备网口（</a:t>
            </a:r>
            <a:r>
              <a:rPr lang="en-US" altLang="zh-CN" sz="1800" dirty="0"/>
              <a:t>WAN</a:t>
            </a:r>
            <a:r>
              <a:rPr lang="zh-CN" altLang="en-US" sz="1800" dirty="0"/>
              <a:t>口）</a:t>
            </a:r>
            <a:r>
              <a:rPr lang="zh-CN" altLang="en-US" sz="1800" dirty="0" smtClean="0"/>
              <a:t>地址</a:t>
            </a:r>
            <a:r>
              <a:rPr lang="zh-CN" altLang="en-US" sz="1800" dirty="0"/>
              <a:t>。</a:t>
            </a:r>
          </a:p>
          <a:p>
            <a:pPr>
              <a:lnSpc>
                <a:spcPct val="150000"/>
              </a:lnSpc>
              <a:spcBef>
                <a:spcPts val="475"/>
              </a:spcBef>
              <a:buFont typeface="Times New Roman" panose="02020603050405020304" pitchFamily="2" charset="0"/>
              <a:buAutoNum type="arabicPeriod"/>
            </a:pPr>
            <a:r>
              <a:rPr lang="zh-CN" altLang="en-US" sz="1800" dirty="0" smtClean="0"/>
              <a:t>若需要通过</a:t>
            </a:r>
            <a:r>
              <a:rPr lang="en-US" altLang="zh-CN" sz="1800" dirty="0"/>
              <a:t>WAN</a:t>
            </a:r>
            <a:r>
              <a:rPr lang="zh-CN" altLang="en-US" sz="1800" dirty="0"/>
              <a:t>口的</a:t>
            </a:r>
            <a:r>
              <a:rPr lang="en-US" altLang="zh-CN" sz="1800" dirty="0"/>
              <a:t>IP</a:t>
            </a:r>
            <a:r>
              <a:rPr lang="zh-CN" altLang="en-US" sz="1800" dirty="0"/>
              <a:t>地址登录设备控制</a:t>
            </a:r>
            <a:r>
              <a:rPr lang="zh-CN" altLang="en-US" sz="1800" dirty="0" smtClean="0"/>
              <a:t>台，则需要启用</a:t>
            </a:r>
            <a:r>
              <a:rPr lang="zh-CN" altLang="en-US" sz="1800" dirty="0">
                <a:solidFill>
                  <a:srgbClr val="FF0000"/>
                </a:solidFill>
              </a:rPr>
              <a:t>远程维护</a:t>
            </a:r>
            <a:r>
              <a:rPr lang="zh-CN" altLang="en-US" sz="1800" dirty="0" smtClean="0"/>
              <a:t>，在</a:t>
            </a:r>
            <a:r>
              <a:rPr lang="en-US" altLang="zh-CN" sz="1800" dirty="0" smtClean="0"/>
              <a:t>【</a:t>
            </a:r>
            <a:r>
              <a:rPr lang="zh-CN" altLang="en-US" sz="1800" dirty="0"/>
              <a:t>系统配置</a:t>
            </a:r>
            <a:r>
              <a:rPr lang="en-US" altLang="zh-CN" sz="1800" dirty="0"/>
              <a:t>】-【</a:t>
            </a:r>
            <a:r>
              <a:rPr lang="zh-CN" altLang="en-US" sz="1800" dirty="0"/>
              <a:t>设备管理</a:t>
            </a:r>
            <a:r>
              <a:rPr lang="en-US" altLang="zh-CN" sz="1800" dirty="0"/>
              <a:t>】-【</a:t>
            </a:r>
            <a:r>
              <a:rPr lang="zh-CN" altLang="en-US" sz="1800" dirty="0"/>
              <a:t>管理网口</a:t>
            </a:r>
            <a:r>
              <a:rPr lang="en-US" altLang="zh-CN" sz="1800" dirty="0"/>
              <a:t>】-</a:t>
            </a:r>
            <a:r>
              <a:rPr lang="zh-CN" altLang="en-US" sz="1800" dirty="0"/>
              <a:t>启用远程维护</a:t>
            </a:r>
            <a:r>
              <a:rPr lang="zh-CN" altLang="en-US" sz="1800" dirty="0" smtClean="0"/>
              <a:t>。（注意：</a:t>
            </a:r>
            <a:r>
              <a:rPr lang="en-US" altLang="zh-CN" sz="1800" dirty="0" smtClean="0"/>
              <a:t>7.X</a:t>
            </a:r>
            <a:r>
              <a:rPr lang="zh-CN" altLang="en-US" sz="1800" dirty="0" smtClean="0"/>
              <a:t>以下版本还需要同时启用</a:t>
            </a:r>
            <a:r>
              <a:rPr lang="en-US" altLang="zh-CN" sz="1800" dirty="0" smtClean="0">
                <a:solidFill>
                  <a:srgbClr val="FF0000"/>
                </a:solidFill>
              </a:rPr>
              <a:t>WAN</a:t>
            </a:r>
            <a:r>
              <a:rPr lang="zh-CN" altLang="en-US" sz="1800" dirty="0" smtClean="0">
                <a:solidFill>
                  <a:srgbClr val="FF0000"/>
                </a:solidFill>
              </a:rPr>
              <a:t>口入站路由转发</a:t>
            </a:r>
            <a:r>
              <a:rPr lang="zh-CN" altLang="en-US" sz="1800" dirty="0"/>
              <a:t>，</a:t>
            </a:r>
            <a:r>
              <a:rPr lang="en-US" altLang="zh-CN" sz="1800" dirty="0" smtClean="0"/>
              <a:t>【</a:t>
            </a:r>
            <a:r>
              <a:rPr lang="zh-CN" altLang="en-US" sz="1800" dirty="0" smtClean="0"/>
              <a:t>网络配置</a:t>
            </a:r>
            <a:r>
              <a:rPr lang="en-US" altLang="zh-CN" sz="1800" dirty="0" smtClean="0"/>
              <a:t>】-【</a:t>
            </a:r>
            <a:r>
              <a:rPr lang="zh-CN" altLang="en-US" sz="1800" dirty="0" smtClean="0"/>
              <a:t>网络安全</a:t>
            </a:r>
            <a:r>
              <a:rPr lang="en-US" altLang="zh-CN" sz="1800" dirty="0" smtClean="0"/>
              <a:t>】-【</a:t>
            </a:r>
            <a:r>
              <a:rPr lang="zh-CN" altLang="en-US" sz="1800" dirty="0" smtClean="0"/>
              <a:t>高级配置</a:t>
            </a:r>
            <a:r>
              <a:rPr lang="en-US" altLang="zh-CN" sz="1800" dirty="0" smtClean="0"/>
              <a:t>】-</a:t>
            </a:r>
            <a:r>
              <a:rPr lang="zh-CN" altLang="en-US" sz="1800" dirty="0"/>
              <a:t> </a:t>
            </a:r>
            <a:r>
              <a:rPr lang="zh-CN" altLang="en-US" sz="1800" dirty="0" smtClean="0"/>
              <a:t>启用</a:t>
            </a:r>
            <a:r>
              <a:rPr lang="en-US" altLang="zh-CN" sz="1800" dirty="0" smtClean="0"/>
              <a:t>WAN</a:t>
            </a:r>
            <a:r>
              <a:rPr lang="zh-CN" altLang="en-US" sz="1800" dirty="0"/>
              <a:t>口入站路由</a:t>
            </a:r>
            <a:r>
              <a:rPr lang="zh-CN" altLang="en-US" sz="1800" dirty="0" smtClean="0"/>
              <a:t>转发。）</a:t>
            </a:r>
            <a:endParaRPr lang="en-US" altLang="zh-CN" sz="1800" dirty="0"/>
          </a:p>
          <a:p>
            <a:pPr>
              <a:lnSpc>
                <a:spcPct val="150000"/>
              </a:lnSpc>
              <a:spcBef>
                <a:spcPts val="475"/>
              </a:spcBef>
              <a:buFont typeface="Times New Roman" panose="02020603050405020304" pitchFamily="2" charset="0"/>
              <a:buAutoNum type="arabicPeriod"/>
            </a:pPr>
            <a:r>
              <a:rPr lang="en-US" altLang="zh-CN" sz="1800" dirty="0" smtClean="0"/>
              <a:t>AD</a:t>
            </a:r>
            <a:r>
              <a:rPr lang="zh-CN" altLang="en-US" sz="1800" dirty="0"/>
              <a:t>上启用</a:t>
            </a:r>
            <a:r>
              <a:rPr lang="zh-CN" altLang="en-US" sz="1800" dirty="0">
                <a:solidFill>
                  <a:srgbClr val="FF0000"/>
                </a:solidFill>
              </a:rPr>
              <a:t>源地址转换</a:t>
            </a:r>
            <a:r>
              <a:rPr lang="zh-CN" altLang="en-US" sz="1800" dirty="0"/>
              <a:t>功能（使服务器看到的源IP是</a:t>
            </a:r>
            <a:r>
              <a:rPr lang="en-US" altLang="zh-CN" sz="1800" dirty="0"/>
              <a:t>AD</a:t>
            </a:r>
            <a:r>
              <a:rPr lang="zh-CN" altLang="en-US" sz="1800" dirty="0"/>
              <a:t>，服务器回包会回给</a:t>
            </a:r>
            <a:r>
              <a:rPr lang="en-US" altLang="zh-CN" sz="1800" dirty="0"/>
              <a:t>AD</a:t>
            </a:r>
            <a:r>
              <a:rPr lang="zh-CN" altLang="en-US" sz="1800" dirty="0"/>
              <a:t>，保证来回数据都经过AD</a:t>
            </a:r>
            <a:r>
              <a:rPr lang="zh-CN" altLang="en-US" sz="1800" dirty="0" smtClean="0"/>
              <a:t>）。源地址转换可以在</a:t>
            </a:r>
            <a:r>
              <a:rPr lang="en-US" altLang="zh-CN" sz="1800" dirty="0" smtClean="0"/>
              <a:t>【</a:t>
            </a:r>
            <a:r>
              <a:rPr lang="zh-CN" altLang="en-US" sz="1800" dirty="0" smtClean="0"/>
              <a:t>网络配置</a:t>
            </a:r>
            <a:r>
              <a:rPr lang="en-US" altLang="zh-CN" sz="1800" dirty="0" smtClean="0"/>
              <a:t>】-【</a:t>
            </a:r>
            <a:r>
              <a:rPr lang="zh-CN" altLang="en-US" sz="1800" dirty="0" smtClean="0"/>
              <a:t>源地址转换</a:t>
            </a:r>
            <a:r>
              <a:rPr lang="en-US" altLang="zh-CN" sz="1800" dirty="0" smtClean="0"/>
              <a:t>】</a:t>
            </a:r>
            <a:r>
              <a:rPr lang="zh-CN" altLang="en-US" sz="1800" dirty="0" smtClean="0"/>
              <a:t>中进行配置，也可以虚拟服务中启用自动</a:t>
            </a:r>
            <a:r>
              <a:rPr lang="en-US" altLang="zh-CN" sz="1800" dirty="0" smtClean="0"/>
              <a:t>SNAT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>
              <a:lnSpc>
                <a:spcPct val="150000"/>
              </a:lnSpc>
              <a:spcBef>
                <a:spcPts val="475"/>
              </a:spcBef>
              <a:buFont typeface="Times New Roman" panose="02020603050405020304" pitchFamily="2" charset="0"/>
              <a:buAutoNum type="arabicPeriod"/>
            </a:pPr>
            <a:r>
              <a:rPr lang="zh-CN" altLang="en-US" sz="1800" dirty="0"/>
              <a:t>若服务需要发布到公网，需要在边界出口设备上做的端口映射给</a:t>
            </a:r>
            <a:r>
              <a:rPr lang="en-US" altLang="zh-CN" sz="1800" dirty="0"/>
              <a:t>AD</a:t>
            </a:r>
            <a:r>
              <a:rPr lang="zh-CN" altLang="en-US" sz="1800" dirty="0"/>
              <a:t>设备（全映射或者服务器相关应用端口</a:t>
            </a:r>
            <a:r>
              <a:rPr lang="zh-CN" altLang="en-US" sz="1800" dirty="0" smtClean="0"/>
              <a:t>）。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endParaRPr lang="zh-CN" altLang="en-US" sz="1800" dirty="0"/>
          </a:p>
        </p:txBody>
      </p:sp>
      <p:sp>
        <p:nvSpPr>
          <p:cNvPr id="16387" name="Rectangle 7"/>
          <p:cNvSpPr>
            <a:spLocks noChangeArrowheads="1"/>
          </p:cNvSpPr>
          <p:nvPr/>
        </p:nvSpPr>
        <p:spPr bwMode="auto">
          <a:xfrm>
            <a:off x="323528" y="332656"/>
            <a:ext cx="3570208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单臂部署案例配置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思路：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79690" y="830613"/>
            <a:ext cx="806616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00CC"/>
                </a:solidFill>
                <a:latin typeface="Times New Roman" panose="02020603050405020304" pitchFamily="2" charset="0"/>
                <a:ea typeface="微软雅黑" panose="020B0503020204020204" pitchFamily="34" charset="-122"/>
              </a:rPr>
              <a:t>配置思路：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2" charset="0"/>
                <a:ea typeface="微软雅黑" panose="020B0503020204020204" pitchFamily="34" charset="-122"/>
              </a:rPr>
              <a:t>通过</a:t>
            </a:r>
            <a:r>
              <a:rPr lang="en-US" altLang="zh-CN" dirty="0">
                <a:latin typeface="Times New Roman" panose="02020603050405020304" pitchFamily="2" charset="0"/>
                <a:ea typeface="微软雅黑" panose="020B0503020204020204" pitchFamily="34" charset="-122"/>
              </a:rPr>
              <a:t>manage</a:t>
            </a:r>
            <a:r>
              <a:rPr lang="zh-CN" altLang="en-US" dirty="0">
                <a:latin typeface="Times New Roman" panose="02020603050405020304" pitchFamily="2" charset="0"/>
                <a:ea typeface="微软雅黑" panose="020B0503020204020204" pitchFamily="34" charset="-122"/>
              </a:rPr>
              <a:t>口（</a:t>
            </a:r>
            <a:r>
              <a:rPr lang="en-US" altLang="zh-CN" dirty="0">
                <a:latin typeface="Times New Roman" panose="02020603050405020304" pitchFamily="2" charset="0"/>
                <a:ea typeface="微软雅黑" panose="020B0503020204020204" pitchFamily="34" charset="-122"/>
              </a:rPr>
              <a:t>https://10.252.252.252 </a:t>
            </a:r>
            <a:r>
              <a:rPr lang="zh-CN" altLang="en-US" dirty="0">
                <a:latin typeface="Times New Roman" panose="02020603050405020304" pitchFamily="2" charset="0"/>
                <a:ea typeface="微软雅黑" panose="020B0503020204020204" pitchFamily="34" charset="-122"/>
              </a:rPr>
              <a:t>或者</a:t>
            </a:r>
            <a:r>
              <a:rPr lang="en-US" altLang="zh-CN" dirty="0">
                <a:latin typeface="Times New Roman" panose="02020603050405020304" pitchFamily="2" charset="0"/>
                <a:ea typeface="微软雅黑" panose="020B0503020204020204" pitchFamily="34" charset="-122"/>
              </a:rPr>
              <a:t>https://10.254.254.254</a:t>
            </a:r>
            <a:r>
              <a:rPr lang="zh-CN" altLang="en-US" dirty="0">
                <a:latin typeface="Times New Roman" panose="02020603050405020304" pitchFamily="2" charset="0"/>
                <a:ea typeface="微软雅黑" panose="020B0503020204020204" pitchFamily="34" charset="-122"/>
              </a:rPr>
              <a:t>）登录设备（</a:t>
            </a:r>
            <a:r>
              <a:rPr lang="en-US" altLang="zh-CN" dirty="0">
                <a:latin typeface="Times New Roman" panose="02020603050405020304" pitchFamily="2" charset="0"/>
                <a:ea typeface="微软雅黑" panose="020B0503020204020204" pitchFamily="34" charset="-122"/>
              </a:rPr>
              <a:t> admin/admin </a:t>
            </a:r>
            <a:r>
              <a:rPr lang="zh-CN" altLang="en-US" dirty="0">
                <a:latin typeface="Times New Roman" panose="02020603050405020304" pitchFamily="2" charset="0"/>
                <a:ea typeface="微软雅黑" panose="020B0503020204020204" pitchFamily="34" charset="-122"/>
              </a:rPr>
              <a:t>），做基本网口配置，再把设备架入网络中。</a:t>
            </a:r>
            <a:endParaRPr lang="en-US" altLang="zh-CN" dirty="0">
              <a:latin typeface="Times New Roman" panose="02020603050405020304" pitchFamily="2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547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467544" y="908720"/>
            <a:ext cx="5949523" cy="4265642"/>
          </a:xfrm>
          <a:prstGeom prst="rect">
            <a:avLst/>
          </a:prstGeom>
        </p:spPr>
      </p:pic>
      <p:pic>
        <p:nvPicPr>
          <p:cNvPr id="3" name="图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1403648" y="908720"/>
            <a:ext cx="5472608" cy="4265642"/>
          </a:xfrm>
          <a:prstGeom prst="rect">
            <a:avLst/>
          </a:prstGeom>
        </p:spPr>
      </p:pic>
      <p:pic>
        <p:nvPicPr>
          <p:cNvPr id="4" name="图片 3"/>
          <p:cNvPicPr/>
          <p:nvPr/>
        </p:nvPicPr>
        <p:blipFill>
          <a:blip r:embed="rId4"/>
          <a:stretch>
            <a:fillRect/>
          </a:stretch>
        </p:blipFill>
        <p:spPr>
          <a:xfrm>
            <a:off x="2051720" y="908720"/>
            <a:ext cx="5688632" cy="4264137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5"/>
          <a:stretch>
            <a:fillRect/>
          </a:stretch>
        </p:blipFill>
        <p:spPr>
          <a:xfrm>
            <a:off x="2915816" y="851308"/>
            <a:ext cx="5274310" cy="2189480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6"/>
          <a:stretch>
            <a:fillRect/>
          </a:stretch>
        </p:blipFill>
        <p:spPr>
          <a:xfrm>
            <a:off x="2944780" y="1580662"/>
            <a:ext cx="5274310" cy="3592195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7"/>
          <a:stretch>
            <a:fillRect/>
          </a:stretch>
        </p:blipFill>
        <p:spPr>
          <a:xfrm>
            <a:off x="3410249" y="851308"/>
            <a:ext cx="5274310" cy="432154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3528" y="544522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1.WAN</a:t>
            </a:r>
            <a:r>
              <a:rPr lang="zh-CN" altLang="en-US" dirty="0" smtClean="0"/>
              <a:t>口配置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43808" y="5445224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远程维护和</a:t>
            </a:r>
            <a:r>
              <a:rPr lang="en-US" altLang="zh-CN" dirty="0" smtClean="0"/>
              <a:t>WAN</a:t>
            </a:r>
            <a:r>
              <a:rPr lang="zh-CN" altLang="en-US" dirty="0" smtClean="0"/>
              <a:t>口入站路由转发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7" y="5814556"/>
            <a:ext cx="6093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 源地址转换</a:t>
            </a:r>
            <a:r>
              <a:rPr lang="en-US" altLang="zh-CN" dirty="0" smtClean="0"/>
              <a:t>------</a:t>
            </a:r>
            <a:r>
              <a:rPr lang="zh-CN" altLang="en-US" dirty="0" smtClean="0"/>
              <a:t>虚拟服务</a:t>
            </a:r>
            <a:r>
              <a:rPr lang="zh-CN" altLang="en-US" dirty="0"/>
              <a:t>（</a:t>
            </a:r>
            <a:r>
              <a:rPr lang="zh-CN" altLang="en-US" dirty="0" smtClean="0"/>
              <a:t>此处</a:t>
            </a:r>
            <a:r>
              <a:rPr lang="zh-CN" altLang="en-US" dirty="0"/>
              <a:t>不做</a:t>
            </a:r>
            <a:r>
              <a:rPr lang="zh-CN" altLang="en-US" dirty="0" smtClean="0"/>
              <a:t>介绍）自动</a:t>
            </a:r>
            <a:r>
              <a:rPr lang="en-US" altLang="zh-CN" dirty="0" smtClean="0"/>
              <a:t>SNAT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15347" y="6183888"/>
            <a:ext cx="500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端口映射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390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323528" y="332656"/>
            <a:ext cx="1415772" cy="49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注意事项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196752"/>
            <a:ext cx="75608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单臂（旁路）部署创建网口必须选择</a:t>
            </a:r>
            <a:r>
              <a:rPr lang="en-US" altLang="zh-CN" dirty="0" smtClean="0"/>
              <a:t>WAN</a:t>
            </a:r>
            <a:r>
              <a:rPr lang="zh-CN" altLang="en-US" dirty="0" smtClean="0"/>
              <a:t>属性。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AD</a:t>
            </a:r>
            <a:r>
              <a:rPr lang="zh-CN" altLang="en-US" dirty="0" smtClean="0"/>
              <a:t>单臂部署</a:t>
            </a:r>
            <a:r>
              <a:rPr lang="zh-CN" altLang="en-US" dirty="0"/>
              <a:t>接核心交换机，</a:t>
            </a:r>
            <a:r>
              <a:rPr lang="en-US" altLang="zh-CN" dirty="0"/>
              <a:t>AD</a:t>
            </a:r>
            <a:r>
              <a:rPr lang="zh-CN" altLang="en-US" dirty="0"/>
              <a:t>接口与服务器不通网段，</a:t>
            </a:r>
            <a:r>
              <a:rPr lang="en-US" altLang="zh-CN" dirty="0"/>
              <a:t>AD WAN</a:t>
            </a:r>
            <a:r>
              <a:rPr lang="zh-CN" altLang="en-US" dirty="0"/>
              <a:t>接口有配置网关指向核心，则</a:t>
            </a:r>
            <a:r>
              <a:rPr lang="en-US" altLang="zh-CN" dirty="0"/>
              <a:t>AD</a:t>
            </a:r>
            <a:r>
              <a:rPr lang="zh-CN" altLang="en-US" dirty="0"/>
              <a:t>无需配置静态路由，只需保障核心有去往服务器的路由即</a:t>
            </a:r>
            <a:r>
              <a:rPr lang="zh-CN" altLang="en-US" dirty="0" smtClean="0"/>
              <a:t>可。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若服务需要发布到公网，需要在边界出口设备上做的端口映射给</a:t>
            </a:r>
            <a:r>
              <a:rPr lang="en-US" altLang="zh-CN" dirty="0"/>
              <a:t>AD</a:t>
            </a:r>
            <a:r>
              <a:rPr lang="zh-CN" altLang="en-US" dirty="0" smtClean="0"/>
              <a:t>设备。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若需要通过</a:t>
            </a:r>
            <a:r>
              <a:rPr lang="en-US" altLang="zh-CN" dirty="0"/>
              <a:t>WAN</a:t>
            </a:r>
            <a:r>
              <a:rPr lang="zh-CN" altLang="en-US" dirty="0"/>
              <a:t>口的</a:t>
            </a:r>
            <a:r>
              <a:rPr lang="en-US" altLang="zh-CN" dirty="0"/>
              <a:t>IP</a:t>
            </a:r>
            <a:r>
              <a:rPr lang="zh-CN" altLang="en-US" dirty="0"/>
              <a:t>地址登录设备控制台，则需要启用远程维护</a:t>
            </a:r>
            <a:r>
              <a:rPr lang="zh-CN" altLang="en-US" dirty="0" smtClean="0"/>
              <a:t>，（</a:t>
            </a:r>
            <a:r>
              <a:rPr lang="zh-CN" altLang="en-US" dirty="0"/>
              <a:t>注意：</a:t>
            </a:r>
            <a:r>
              <a:rPr lang="en-US" altLang="zh-CN" dirty="0"/>
              <a:t>7.X</a:t>
            </a:r>
            <a:r>
              <a:rPr lang="zh-CN" altLang="en-US" dirty="0"/>
              <a:t>以下版本还需要同时启用</a:t>
            </a:r>
            <a:r>
              <a:rPr lang="en-US" altLang="zh-CN" dirty="0"/>
              <a:t>WAN</a:t>
            </a:r>
            <a:r>
              <a:rPr lang="zh-CN" altLang="en-US" dirty="0"/>
              <a:t>口入站路由转发</a:t>
            </a:r>
            <a:r>
              <a:rPr lang="zh-CN" altLang="en-US" dirty="0" smtClean="0"/>
              <a:t>）。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409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490324" y="1079490"/>
            <a:ext cx="8258140" cy="19655"/>
          </a:xfrm>
          <a:prstGeom prst="line">
            <a:avLst/>
          </a:prstGeom>
          <a:ln w="12700" cmpd="sng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7" name="文本框 7"/>
          <p:cNvSpPr txBox="1">
            <a:spLocks noChangeArrowheads="1"/>
          </p:cNvSpPr>
          <p:nvPr/>
        </p:nvSpPr>
        <p:spPr bwMode="auto">
          <a:xfrm>
            <a:off x="501403" y="447572"/>
            <a:ext cx="4357688" cy="37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35" tIns="25718" rIns="51435" bIns="2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1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深信服社区资料库</a:t>
            </a:r>
          </a:p>
        </p:txBody>
      </p:sp>
      <p:sp>
        <p:nvSpPr>
          <p:cNvPr id="21508" name="文本框 7"/>
          <p:cNvSpPr txBox="1">
            <a:spLocks noChangeArrowheads="1"/>
          </p:cNvSpPr>
          <p:nvPr/>
        </p:nvSpPr>
        <p:spPr bwMode="auto">
          <a:xfrm>
            <a:off x="1585912" y="1216027"/>
            <a:ext cx="4357688" cy="28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35" tIns="25718" rIns="51435" bIns="2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5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社区资料库旨在为用户提供</a:t>
            </a:r>
            <a:r>
              <a:rPr lang="zh-CN" altLang="en-US" sz="15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最新</a:t>
            </a:r>
            <a:r>
              <a:rPr lang="zh-CN" altLang="en-US" sz="15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5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最全</a:t>
            </a:r>
            <a:r>
              <a:rPr lang="zh-CN" altLang="en-US" sz="15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的产品资料！</a:t>
            </a:r>
          </a:p>
        </p:txBody>
      </p:sp>
      <p:sp>
        <p:nvSpPr>
          <p:cNvPr id="21509" name="文本框 7"/>
          <p:cNvSpPr txBox="1">
            <a:spLocks noChangeArrowheads="1"/>
          </p:cNvSpPr>
          <p:nvPr/>
        </p:nvSpPr>
        <p:spPr bwMode="auto">
          <a:xfrm>
            <a:off x="1585916" y="1709741"/>
            <a:ext cx="4752975" cy="513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35" tIns="25718" rIns="51435" bIns="2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5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访问方式：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500" u="sng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bbs.sangfor.com.cn</a:t>
            </a:r>
            <a:endParaRPr lang="zh-CN" altLang="en-US" sz="1500" u="sng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10" name="文本框 7"/>
          <p:cNvSpPr txBox="1">
            <a:spLocks noChangeArrowheads="1"/>
          </p:cNvSpPr>
          <p:nvPr/>
        </p:nvSpPr>
        <p:spPr bwMode="auto">
          <a:xfrm>
            <a:off x="1585913" y="2511427"/>
            <a:ext cx="4293394" cy="28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35" tIns="25718" rIns="51435" bIns="2571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500" u="sng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资料分类：</a:t>
            </a:r>
          </a:p>
        </p:txBody>
      </p:sp>
      <p:graphicFrame>
        <p:nvGraphicFramePr>
          <p:cNvPr id="20" name="图表 19"/>
          <p:cNvGraphicFramePr/>
          <p:nvPr/>
        </p:nvGraphicFramePr>
        <p:xfrm>
          <a:off x="1277634" y="2996952"/>
          <a:ext cx="3186354" cy="3672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21" name="图表 20"/>
          <p:cNvGraphicFramePr/>
          <p:nvPr/>
        </p:nvGraphicFramePr>
        <p:xfrm>
          <a:off x="4680012" y="2924944"/>
          <a:ext cx="3186354" cy="3789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36948972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：3 云ITPPT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1224</TotalTime>
  <Words>699</Words>
  <Application>Microsoft Office PowerPoint</Application>
  <PresentationFormat>全屏显示(4:3)</PresentationFormat>
  <Paragraphs>75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Office 主题</vt:lpstr>
      <vt:lpstr>4：3 云ITPPT模板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杰</dc:creator>
  <cp:lastModifiedBy>杰</cp:lastModifiedBy>
  <cp:revision>60</cp:revision>
  <dcterms:created xsi:type="dcterms:W3CDTF">2018-09-05T06:43:36Z</dcterms:created>
  <dcterms:modified xsi:type="dcterms:W3CDTF">2018-09-13T13:23:20Z</dcterms:modified>
</cp:coreProperties>
</file>