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  <p:sldMasterId id="2147483704" r:id="rId5"/>
  </p:sldMasterIdLst>
  <p:notesMasterIdLst>
    <p:notesMasterId r:id="rId11"/>
  </p:notesMasterIdLst>
  <p:handoutMasterIdLst>
    <p:handoutMasterId r:id="rId12"/>
  </p:handoutMasterIdLst>
  <p:sldIdLst>
    <p:sldId id="279" r:id="rId6"/>
    <p:sldId id="257" r:id="rId7"/>
    <p:sldId id="259" r:id="rId8"/>
    <p:sldId id="260" r:id="rId9"/>
    <p:sldId id="261" r:id="rId10"/>
  </p:sldIdLst>
  <p:sldSz cx="10058400" cy="7772400"/>
  <p:notesSz cx="7010400" cy="9372600"/>
  <p:custDataLst>
    <p:tags r:id="rId1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orient="horz" pos="93">
          <p15:clr>
            <a:srgbClr val="A4A3A4"/>
          </p15:clr>
        </p15:guide>
        <p15:guide id="3" pos="2208">
          <p15:clr>
            <a:srgbClr val="A4A3A4"/>
          </p15:clr>
        </p15:guide>
        <p15:guide id="4" pos="4232">
          <p15:clr>
            <a:srgbClr val="A4A3A4"/>
          </p15:clr>
        </p15:guide>
        <p15:guide id="5" pos="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EC4"/>
    <a:srgbClr val="D14414"/>
    <a:srgbClr val="FCCC93"/>
    <a:srgbClr val="5B8772"/>
    <a:srgbClr val="7FA9CF"/>
    <a:srgbClr val="70193D"/>
    <a:srgbClr val="E28C05"/>
    <a:srgbClr val="003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680CAD-7755-4099-8FD4-4FAFFBA75D4A}">
  <a:tblStyle styleId="{0DF98E00-6AD2-449E-AE7F-117422330E2A}" styleName="PresBuilder Light">
    <a:wholeTbl>
      <a:tcTxStyle>
        <a:fontRef idx="minor">
          <a:scrgbClr r="0" g="0" b="0"/>
        </a:fontRef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rgbClr val="0076B6"/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5F1F8"/>
          </a:solidFill>
        </a:fill>
      </a:tcStyle>
    </a:band1H>
    <a:band1V>
      <a:tcStyle>
        <a:tcBdr/>
        <a:fill>
          <a:solidFill>
            <a:srgbClr val="E5F1F8"/>
          </a:solidFill>
        </a:fill>
      </a:tcStyle>
    </a:band1V>
    <a:lastCol>
      <a:tcTxStyle b="on"/>
      <a:tcStyle>
        <a:tcBdr/>
      </a:tcStyle>
    </a:lastCol>
    <a:firstCol>
      <a:tcTxStyle b="on">
        <a:srgbClr val="0076B6"/>
      </a:tcTxStyle>
      <a:tcStyle>
        <a:tcBdr/>
      </a:tcStyle>
    </a:firstCol>
    <a:lastRow>
      <a:tcTxStyle b="on">
        <a:srgbClr val="FFFFFF"/>
      </a:tcTxStyle>
      <a:tcStyle>
        <a:tcBdr>
          <a:top>
            <a:ln>
              <a:noFill/>
            </a:ln>
          </a:top>
        </a:tcBdr>
        <a:fill>
          <a:solidFill>
            <a:srgbClr val="4C9FCC"/>
          </a:solidFill>
        </a:fill>
      </a:tcStyle>
    </a:lastRow>
    <a:firstRow>
      <a:tcTxStyle b="on">
        <a:srgbClr val="000000"/>
      </a:tcTxStyle>
      <a:tcStyle>
        <a:tcBdr>
          <a:bottom>
            <a:ln w="19050" cmpd="sng">
              <a:solidFill>
                <a:srgbClr val="0076B6"/>
              </a:solidFill>
            </a:ln>
          </a:bottom>
        </a:tcBdr>
        <a:fill>
          <a:solidFill>
            <a:srgbClr val="FFFFFF"/>
          </a:solidFill>
        </a:fill>
      </a:tcStyle>
    </a:firstRow>
  </a:tblStyle>
  <a:tblStyle styleId="{E1785A57-48A2-4E5B-A3AC-52B7D137A7C0}" styleName="PresBuilder Medium">
    <a:wholeTbl>
      <a:tcTxStyle>
        <a:fontRef idx="minor">
          <a:scrgbClr r="0" g="0" b="0"/>
        </a:fontRef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rgbClr val="0076B6"/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5F1F8"/>
          </a:solidFill>
        </a:fill>
      </a:tcStyle>
    </a:band1H>
    <a:band1V>
      <a:tcStyle>
        <a:tcBdr/>
        <a:fill>
          <a:solidFill>
            <a:srgbClr val="E5F1F8"/>
          </a:solidFill>
        </a:fill>
      </a:tcStyle>
    </a:band1V>
    <a:lastCol>
      <a:tcTxStyle b="on"/>
      <a:tcStyle>
        <a:tcBdr/>
      </a:tcStyle>
    </a:lastCol>
    <a:firstCol>
      <a:tcTxStyle b="on">
        <a:srgbClr val="0076B6"/>
      </a:tcTxStyle>
      <a:tcStyle>
        <a:tcBdr/>
      </a:tcStyle>
    </a:firstCol>
    <a:lastRow>
      <a:tcTxStyle b="on">
        <a:srgbClr val="FFFFFF"/>
      </a:tcTxStyle>
      <a:tcStyle>
        <a:tcBdr>
          <a:top>
            <a:ln>
              <a:noFill/>
            </a:ln>
          </a:top>
        </a:tcBdr>
        <a:fill>
          <a:solidFill>
            <a:srgbClr val="4C9FCC"/>
          </a:solidFill>
        </a:fill>
      </a:tcStyle>
    </a:lastRow>
    <a:firstRow>
      <a:tcTxStyle b="on">
        <a:srgbClr val="000000"/>
      </a:tcTxStyle>
      <a:tcStyle>
        <a:tcBdr>
          <a:bottom>
            <a:ln w="19050" cmpd="sng">
              <a:solidFill>
                <a:srgbClr val="0076B6"/>
              </a:solidFill>
            </a:ln>
          </a:bottom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975" autoAdjust="0"/>
  </p:normalViewPr>
  <p:slideViewPr>
    <p:cSldViewPr snapToGrid="0">
      <p:cViewPr varScale="1">
        <p:scale>
          <a:sx n="88" d="100"/>
          <a:sy n="88" d="100"/>
        </p:scale>
        <p:origin x="191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816" y="67"/>
      </p:cViewPr>
      <p:guideLst>
        <p:guide orient="horz" pos="2952"/>
        <p:guide orient="horz" pos="93"/>
        <p:guide pos="2208"/>
        <p:guide pos="4232"/>
        <p:guide pos="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t" anchorCtr="0" compatLnSpc="1">
            <a:prstTxWarp prst="textNoShape">
              <a:avLst/>
            </a:prstTxWarp>
          </a:bodyPr>
          <a:lstStyle>
            <a:lvl1pPr algn="l" defTabSz="92710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9D56017-E1D6-4328-847C-279FDFBEEB3E}" type="datetime8">
              <a:rPr lang="en-US" smtClean="0"/>
              <a:t>11/5/2024 5:48 PM</a:t>
            </a:fld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02700"/>
            <a:ext cx="3038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b" anchorCtr="0" compatLnSpc="1">
            <a:prstTxWarp prst="textNoShape">
              <a:avLst/>
            </a:prstTxWarp>
          </a:bodyPr>
          <a:lstStyle>
            <a:lvl1pPr algn="l" defTabSz="92710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902700"/>
            <a:ext cx="3038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8D09AA0B-A851-4A24-AB79-48D17406982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446088"/>
            <a:ext cx="5197475" cy="4016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2100" y="4686300"/>
            <a:ext cx="6426200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dt" idx="1"/>
          </p:nvPr>
        </p:nvSpPr>
        <p:spPr bwMode="auto">
          <a:xfrm>
            <a:off x="3679825" y="147638"/>
            <a:ext cx="3038475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defTabSz="884238">
              <a:defRPr sz="7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331429C-E2E7-497C-8E54-24F95E5329D6}" type="datetime8">
              <a:rPr lang="en-US" smtClean="0"/>
              <a:t>11/5/2024 5:48 PM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image" Target="../media/image3.png"/><Relationship Id="rId2" Type="http://schemas.openxmlformats.org/officeDocument/2006/relationships/tags" Target="../tags/tag9.xml"/><Relationship Id="rId16" Type="http://schemas.openxmlformats.org/officeDocument/2006/relationships/image" Target="../media/image2.emf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6.xml"/><Relationship Id="rId4" Type="http://schemas.openxmlformats.org/officeDocument/2006/relationships/tags" Target="../tags/tag11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1.xml"/><Relationship Id="rId4" Type="http://schemas.openxmlformats.org/officeDocument/2006/relationships/tags" Target="../tags/tag12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tags" Target="../tags/tag145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tags" Target="../tags/tag144.xml"/><Relationship Id="rId17" Type="http://schemas.openxmlformats.org/officeDocument/2006/relationships/image" Target="../media/image3.png"/><Relationship Id="rId2" Type="http://schemas.openxmlformats.org/officeDocument/2006/relationships/tags" Target="../tags/tag134.xml"/><Relationship Id="rId16" Type="http://schemas.openxmlformats.org/officeDocument/2006/relationships/image" Target="../media/image2.emf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tags" Target="../tags/tag143.xml"/><Relationship Id="rId5" Type="http://schemas.openxmlformats.org/officeDocument/2006/relationships/tags" Target="../tags/tag137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142.xml"/><Relationship Id="rId4" Type="http://schemas.openxmlformats.org/officeDocument/2006/relationships/tags" Target="../tags/tag136.xml"/><Relationship Id="rId9" Type="http://schemas.openxmlformats.org/officeDocument/2006/relationships/tags" Target="../tags/tag141.xml"/><Relationship Id="rId14" Type="http://schemas.openxmlformats.org/officeDocument/2006/relationships/tags" Target="../tags/tag14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5" Type="http://schemas.openxmlformats.org/officeDocument/2006/relationships/image" Target="../media/image3.png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image" Target="../media/image2.emf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5" Type="http://schemas.openxmlformats.org/officeDocument/2006/relationships/tags" Target="../tags/tag163.xml"/><Relationship Id="rId10" Type="http://schemas.openxmlformats.org/officeDocument/2006/relationships/tags" Target="../tags/tag168.xml"/><Relationship Id="rId4" Type="http://schemas.openxmlformats.org/officeDocument/2006/relationships/tags" Target="../tags/tag162.xml"/><Relationship Id="rId9" Type="http://schemas.openxmlformats.org/officeDocument/2006/relationships/tags" Target="../tags/tag167.xml"/><Relationship Id="rId1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image" Target="../media/image3.png"/><Relationship Id="rId10" Type="http://schemas.openxmlformats.org/officeDocument/2006/relationships/tags" Target="../tags/tag31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13" Type="http://schemas.openxmlformats.org/officeDocument/2006/relationships/image" Target="../media/image2.emf"/><Relationship Id="rId3" Type="http://schemas.openxmlformats.org/officeDocument/2006/relationships/tags" Target="../tags/tag172.xml"/><Relationship Id="rId7" Type="http://schemas.openxmlformats.org/officeDocument/2006/relationships/tags" Target="../tags/tag176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tags" Target="../tags/tag180.xml"/><Relationship Id="rId5" Type="http://schemas.openxmlformats.org/officeDocument/2006/relationships/tags" Target="../tags/tag174.xml"/><Relationship Id="rId10" Type="http://schemas.openxmlformats.org/officeDocument/2006/relationships/tags" Target="../tags/tag179.xml"/><Relationship Id="rId4" Type="http://schemas.openxmlformats.org/officeDocument/2006/relationships/tags" Target="../tags/tag173.xml"/><Relationship Id="rId9" Type="http://schemas.openxmlformats.org/officeDocument/2006/relationships/tags" Target="../tags/tag178.xml"/><Relationship Id="rId1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13" Type="http://schemas.openxmlformats.org/officeDocument/2006/relationships/tags" Target="../tags/tag193.xml"/><Relationship Id="rId3" Type="http://schemas.openxmlformats.org/officeDocument/2006/relationships/tags" Target="../tags/tag183.xml"/><Relationship Id="rId7" Type="http://schemas.openxmlformats.org/officeDocument/2006/relationships/tags" Target="../tags/tag187.xml"/><Relationship Id="rId12" Type="http://schemas.openxmlformats.org/officeDocument/2006/relationships/tags" Target="../tags/tag192.xml"/><Relationship Id="rId17" Type="http://schemas.openxmlformats.org/officeDocument/2006/relationships/image" Target="../media/image3.png"/><Relationship Id="rId2" Type="http://schemas.openxmlformats.org/officeDocument/2006/relationships/tags" Target="../tags/tag182.xml"/><Relationship Id="rId16" Type="http://schemas.openxmlformats.org/officeDocument/2006/relationships/image" Target="../media/image2.emf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tags" Target="../tags/tag191.xml"/><Relationship Id="rId5" Type="http://schemas.openxmlformats.org/officeDocument/2006/relationships/tags" Target="../tags/tag185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190.xml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4" Type="http://schemas.openxmlformats.org/officeDocument/2006/relationships/tags" Target="../tags/tag194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12" Type="http://schemas.openxmlformats.org/officeDocument/2006/relationships/tags" Target="../tags/tag206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11" Type="http://schemas.openxmlformats.org/officeDocument/2006/relationships/tags" Target="../tags/tag205.xml"/><Relationship Id="rId5" Type="http://schemas.openxmlformats.org/officeDocument/2006/relationships/tags" Target="../tags/tag199.xml"/><Relationship Id="rId15" Type="http://schemas.openxmlformats.org/officeDocument/2006/relationships/image" Target="../media/image3.png"/><Relationship Id="rId10" Type="http://schemas.openxmlformats.org/officeDocument/2006/relationships/tags" Target="../tags/tag204.xml"/><Relationship Id="rId4" Type="http://schemas.openxmlformats.org/officeDocument/2006/relationships/tags" Target="../tags/tag198.xml"/><Relationship Id="rId9" Type="http://schemas.openxmlformats.org/officeDocument/2006/relationships/tags" Target="../tags/tag203.xml"/><Relationship Id="rId1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image" Target="../media/image2.emf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5" Type="http://schemas.openxmlformats.org/officeDocument/2006/relationships/tags" Target="../tags/tag211.xml"/><Relationship Id="rId10" Type="http://schemas.openxmlformats.org/officeDocument/2006/relationships/tags" Target="../tags/tag216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25.xml"/><Relationship Id="rId13" Type="http://schemas.openxmlformats.org/officeDocument/2006/relationships/image" Target="../media/image2.emf"/><Relationship Id="rId3" Type="http://schemas.openxmlformats.org/officeDocument/2006/relationships/tags" Target="../tags/tag220.xml"/><Relationship Id="rId7" Type="http://schemas.openxmlformats.org/officeDocument/2006/relationships/tags" Target="../tags/tag224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tags" Target="../tags/tag223.xml"/><Relationship Id="rId11" Type="http://schemas.openxmlformats.org/officeDocument/2006/relationships/tags" Target="../tags/tag228.xml"/><Relationship Id="rId5" Type="http://schemas.openxmlformats.org/officeDocument/2006/relationships/tags" Target="../tags/tag222.xml"/><Relationship Id="rId10" Type="http://schemas.openxmlformats.org/officeDocument/2006/relationships/tags" Target="../tags/tag227.xml"/><Relationship Id="rId4" Type="http://schemas.openxmlformats.org/officeDocument/2006/relationships/tags" Target="../tags/tag221.xml"/><Relationship Id="rId9" Type="http://schemas.openxmlformats.org/officeDocument/2006/relationships/tags" Target="../tags/tag226.xml"/><Relationship Id="rId1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41.xml"/><Relationship Id="rId4" Type="http://schemas.openxmlformats.org/officeDocument/2006/relationships/tags" Target="../tags/tag240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46.xml"/><Relationship Id="rId4" Type="http://schemas.openxmlformats.org/officeDocument/2006/relationships/tags" Target="../tags/tag245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2.emf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48.xml"/><Relationship Id="rId1" Type="http://schemas.openxmlformats.org/officeDocument/2006/relationships/tags" Target="../tags/tag247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4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image" Target="../media/image2.emf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image" Target="../media/image3.png"/><Relationship Id="rId2" Type="http://schemas.openxmlformats.org/officeDocument/2006/relationships/tags" Target="../tags/tag57.xml"/><Relationship Id="rId16" Type="http://schemas.openxmlformats.org/officeDocument/2006/relationships/image" Target="../media/image2.emf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5" Type="http://schemas.openxmlformats.org/officeDocument/2006/relationships/image" Target="../media/image3.png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image" Target="../media/image2.emf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image" Target="../media/image2.emf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5" Type="http://schemas.openxmlformats.org/officeDocument/2006/relationships/tags" Target="../tags/tag97.xml"/><Relationship Id="rId10" Type="http://schemas.openxmlformats.org/officeDocument/2006/relationships/tags" Target="../tags/tag102.xm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 bwMode="auto">
          <a:xfrm>
            <a:off x="6135624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4"/>
            </p:custDataLst>
          </p:nvPr>
        </p:nvSpPr>
        <p:spPr>
          <a:xfrm>
            <a:off x="6281928" y="5878518"/>
            <a:ext cx="1592670" cy="439643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12" name="PTITLE"/>
          <p:cNvSpPr>
            <a:spLocks noGrp="1" noChangeArrowheads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PSUBTITLE"/>
          <p:cNvSpPr>
            <a:spLocks noGrp="1" noChangeArrowheads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pic>
        <p:nvPicPr>
          <p:cNvPr id="15" name="EAGLE_WHITE" hidden="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8" name="EAGLE_CYAN" hidden="1"/>
          <p:cNvSpPr>
            <a:spLocks/>
          </p:cNvSpPr>
          <p:nvPr userDrawn="1">
            <p:custDataLst>
              <p:tags r:id="rId8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sp>
        <p:nvSpPr>
          <p:cNvPr id="21" name="TRACKINGCODE" hidden="1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 bwMode="auto">
          <a:xfrm>
            <a:off x="4233600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DATETIME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4" name="PSIGNPOST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693AA51F-924C-9954-F811-94C69F67BA5F}"/>
              </a:ext>
            </a:extLst>
          </p:cNvPr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393200" y="1430760"/>
            <a:ext cx="65" cy="319384"/>
          </a:xfrm>
          <a:prstGeom prst="rect">
            <a:avLst/>
          </a:prstGeom>
        </p:spPr>
        <p:txBody>
          <a:bodyPr wrap="non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CFEF8-356C-7DE4-1A64-439B80EBC808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7104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FBAE40"/>
          </p15:clr>
        </p15:guide>
        <p15:guide id="2" orient="horz" pos="3960" userDrawn="1">
          <p15:clr>
            <a:srgbClr val="FBAE40"/>
          </p15:clr>
        </p15:guide>
        <p15:guide id="3" orient="horz" pos="135" userDrawn="1">
          <p15:clr>
            <a:srgbClr val="FBAE40"/>
          </p15:clr>
        </p15:guide>
        <p15:guide id="4" orient="horz" pos="543" userDrawn="1">
          <p15:clr>
            <a:srgbClr val="FBAE40"/>
          </p15:clr>
        </p15:guide>
        <p15:guide id="5" orient="horz" pos="611" userDrawn="1">
          <p15:clr>
            <a:srgbClr val="FBAE40"/>
          </p15:clr>
        </p15:guide>
        <p15:guide id="6" orient="horz" pos="4285" userDrawn="1">
          <p15:clr>
            <a:srgbClr val="FBAE40"/>
          </p15:clr>
        </p15:guide>
        <p15:guide id="7" pos="605" userDrawn="1">
          <p15:clr>
            <a:srgbClr val="FBAE40"/>
          </p15:clr>
        </p15:guide>
        <p15:guide id="8" pos="5731" userDrawn="1">
          <p15:clr>
            <a:srgbClr val="FBAE40"/>
          </p15:clr>
        </p15:guide>
        <p15:guide id="9" pos="5799" userDrawn="1">
          <p15:clr>
            <a:srgbClr val="FBAE40"/>
          </p15:clr>
        </p15:guide>
        <p15:guide id="10" pos="616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0" name="SECTIONHEADER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93200" y="2871216"/>
            <a:ext cx="7268930" cy="4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Click to edit Section Header</a:t>
            </a:r>
          </a:p>
        </p:txBody>
      </p:sp>
      <p:sp>
        <p:nvSpPr>
          <p:cNvPr id="6" name="SECTIONCONTENT"/>
          <p:cNvSpPr>
            <a:spLocks noGrp="1"/>
          </p:cNvSpPr>
          <p:nvPr>
            <p:ph type="body" idx="10" hasCustomPrompt="1"/>
            <p:custDataLst>
              <p:tags r:id="rId3"/>
            </p:custDataLst>
          </p:nvPr>
        </p:nvSpPr>
        <p:spPr>
          <a:xfrm>
            <a:off x="1393200" y="3566160"/>
            <a:ext cx="726948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4961" algn="l"/>
              </a:tabLst>
              <a:defRPr sz="200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489140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280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4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56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570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484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398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1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70394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CBODY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687600" y="1314000"/>
            <a:ext cx="8686800" cy="5029200"/>
          </a:xfrm>
          <a:prstGeom prst="rect">
            <a:avLst/>
          </a:prstGeom>
        </p:spPr>
        <p:txBody>
          <a:bodyPr lIns="0" rIns="18288"/>
          <a:lstStyle>
            <a:lvl1pPr marL="627522" indent="-627522">
              <a:lnSpc>
                <a:spcPct val="155000"/>
              </a:lnSpc>
              <a:spcBef>
                <a:spcPts val="0"/>
              </a:spcBef>
              <a:buFont typeface="+mj-lt"/>
              <a:buAutoNum type="arabi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1pPr>
            <a:lvl2pPr marL="1255044" indent="-627522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2pPr>
            <a:lvl3pPr marL="1882566" indent="-627522">
              <a:lnSpc>
                <a:spcPct val="155000"/>
              </a:lnSpc>
              <a:spcBef>
                <a:spcPts val="0"/>
              </a:spcBef>
              <a:buFont typeface="+mj-lt"/>
              <a:buAutoNum type="romanLcPeriod"/>
              <a:tabLst>
                <a:tab pos="8605838" algn="r"/>
              </a:tabLst>
              <a:defRPr sz="1400" baseline="0">
                <a:latin typeface="Barclays Effra" panose="020B0603020203020204" pitchFamily="34" charset="0"/>
              </a:defRPr>
            </a:lvl3pPr>
            <a:lvl4pPr marL="1255044" indent="-627522">
              <a:lnSpc>
                <a:spcPct val="155000"/>
              </a:lnSpc>
              <a:spcBef>
                <a:spcPts val="0"/>
              </a:spcBef>
              <a:buNone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4pPr>
            <a:lvl5pPr marL="1255044" indent="-627522">
              <a:lnSpc>
                <a:spcPct val="155000"/>
              </a:lnSpc>
              <a:spcBef>
                <a:spcPts val="0"/>
              </a:spcBef>
              <a:buFont typeface="+mj-lt"/>
              <a:buAutoNum type="alphaU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5pPr>
            <a:lvl6pPr marL="1882566" indent="-627522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romanLcPeriod"/>
              <a:tabLst>
                <a:tab pos="8605838" algn="r"/>
              </a:tabLst>
              <a:defRPr sz="1400" baseline="0">
                <a:latin typeface="Barclays Effra" panose="020B0603020203020204" pitchFamily="34" charset="0"/>
              </a:defRPr>
            </a:lvl6pPr>
            <a:lvl7pPr marL="0" indent="0">
              <a:buNone/>
              <a:defRPr sz="1400">
                <a:latin typeface="Barclays Effra" panose="020B0603020203020204" pitchFamily="34" charset="0"/>
              </a:defRPr>
            </a:lvl7pPr>
          </a:lstStyle>
          <a:p>
            <a:pPr lvl="0"/>
            <a:r>
              <a:rPr lang="en-US" dirty="0"/>
              <a:t>Primary Sections</a:t>
            </a:r>
          </a:p>
          <a:p>
            <a:pPr lvl="1"/>
            <a:r>
              <a:rPr lang="en-US" dirty="0"/>
              <a:t>Sub-Sections</a:t>
            </a:r>
          </a:p>
          <a:p>
            <a:pPr lvl="2"/>
            <a:r>
              <a:rPr lang="en-US" dirty="0"/>
              <a:t>Tertiary Sections</a:t>
            </a:r>
          </a:p>
          <a:p>
            <a:pPr lvl="6"/>
            <a:r>
              <a:rPr lang="en-US" dirty="0"/>
              <a:t>________________________________________________________________________________________</a:t>
            </a:r>
          </a:p>
          <a:p>
            <a:pPr lvl="3"/>
            <a:r>
              <a:rPr lang="en-US" dirty="0"/>
              <a:t>Appendices</a:t>
            </a:r>
          </a:p>
          <a:p>
            <a:pPr lvl="4"/>
            <a:r>
              <a:rPr lang="en-US" dirty="0"/>
              <a:t>Appendices Sections</a:t>
            </a:r>
          </a:p>
          <a:p>
            <a:pPr lvl="5"/>
            <a:r>
              <a:rPr lang="en-US" dirty="0"/>
              <a:t>Appendices Sub-Sections</a:t>
            </a:r>
          </a:p>
          <a:p>
            <a:pPr lvl="5"/>
            <a:endParaRPr lang="en-US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729697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2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Headline: Enter your headline here</a:t>
            </a:r>
          </a:p>
        </p:txBody>
      </p:sp>
      <p:sp>
        <p:nvSpPr>
          <p:cNvPr id="16" name="FOOTNOTE"/>
          <p:cNvSpPr>
            <a:spLocks noGrp="1"/>
          </p:cNvSpPr>
          <p:nvPr>
            <p:ph type="body" sz="quarter" idx="25" hasCustomPrompt="1"/>
            <p:custDataLst>
              <p:tags r:id="rId2"/>
            </p:custDataLst>
          </p:nvPr>
        </p:nvSpPr>
        <p:spPr>
          <a:xfrm>
            <a:off x="687600" y="6476400"/>
            <a:ext cx="8686800" cy="5292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2pPr>
            <a:lvl3pPr marL="461963" indent="-2365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+mj-lt"/>
              <a:buAutoNum type="alphaLcParenR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3pPr>
            <a:lvl4pPr marL="628976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732">
                <a:solidFill>
                  <a:schemeClr val="tx1"/>
                </a:solidFill>
              </a:defRPr>
            </a:lvl4pPr>
            <a:lvl5pPr marL="1150457" indent="-31376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  <a:defRPr sz="7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</a:t>
            </a:r>
          </a:p>
          <a:p>
            <a:pPr lvl="1"/>
            <a:r>
              <a:rPr lang="en-US" dirty="0"/>
              <a:t>Footnotes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_BODY"/>
          <p:cNvSpPr>
            <a:spLocks noGrp="1"/>
          </p:cNvSpPr>
          <p:nvPr>
            <p:ph sz="quarter" idx="19" hasCustomPrompt="1"/>
            <p:custDataLst>
              <p:tags r:id="rId3"/>
            </p:custDataLst>
          </p:nvPr>
        </p:nvSpPr>
        <p:spPr>
          <a:xfrm>
            <a:off x="687600" y="1674000"/>
            <a:ext cx="8686800" cy="5029200"/>
          </a:xfrm>
          <a:prstGeom prst="rect">
            <a:avLst/>
          </a:prstGeom>
        </p:spPr>
        <p:txBody>
          <a:bodyPr lIns="0" tIns="46800" rIns="18000" bIns="46800"/>
          <a:lstStyle>
            <a:lvl1pPr marL="230400" indent="-230400">
              <a:lnSpc>
                <a:spcPct val="110000"/>
              </a:lnSpc>
              <a:spcBef>
                <a:spcPts val="1008"/>
              </a:spcBef>
              <a:buClr>
                <a:schemeClr val="tx1"/>
              </a:buClr>
              <a:buFont typeface="Wingdings 2" panose="05020102010507070707" pitchFamily="18" charset="2"/>
              <a:buChar char=""/>
              <a:defRPr sz="1400">
                <a:latin typeface="Barclays Effra" panose="020B0603020203020204" pitchFamily="34" charset="0"/>
              </a:defRPr>
            </a:lvl1pPr>
            <a:lvl2pPr marL="4572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5000"/>
              <a:buFont typeface="Wingdings 2" panose="05020102010507070707" pitchFamily="18" charset="2"/>
              <a:buChar char=""/>
              <a:defRPr sz="1400">
                <a:latin typeface="Barclays Effra" panose="020B0603020203020204" pitchFamily="34" charset="0"/>
              </a:defRPr>
            </a:lvl2pPr>
            <a:lvl3pPr marL="6876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Font typeface="Wingdings" panose="05000000000000000000" pitchFamily="2" charset="2"/>
              <a:buChar char=""/>
              <a:defRPr sz="1400">
                <a:latin typeface="Barclays Effra" panose="020B0603020203020204" pitchFamily="34" charset="0"/>
              </a:defRPr>
            </a:lvl3pPr>
            <a:lvl4pPr marL="9144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latin typeface="Barclays Effra" panose="020B0603020203020204" pitchFamily="34" charset="0"/>
              </a:defRPr>
            </a:lvl4pPr>
            <a:lvl5pPr marL="230400" indent="-2304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 marL="1144800" indent="-230400">
              <a:spcBef>
                <a:spcPts val="336"/>
              </a:spcBef>
              <a:buClr>
                <a:schemeClr val="tx1"/>
              </a:buClr>
              <a:buSzPct val="100000"/>
              <a:buFont typeface="Wingdings 2" panose="05020102010507070707" pitchFamily="18" charset="2"/>
              <a:buChar char=""/>
              <a:defRPr sz="1400">
                <a:solidFill>
                  <a:schemeClr val="tx1"/>
                </a:solidFill>
                <a:latin typeface="Barclays Effra" panose="020B0603020203020204" pitchFamily="34" charset="0"/>
              </a:defRPr>
            </a:lvl6pPr>
          </a:lstStyle>
          <a:p>
            <a:pPr lvl="0"/>
            <a:r>
              <a:rPr lang="en-US" dirty="0"/>
              <a:t>Enter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8" name="PAGENUMBER"/>
          <p:cNvSpPr>
            <a:spLocks noGrp="1"/>
          </p:cNvSpPr>
          <p:nvPr>
            <p:ph type="body" sz="quarter" idx="23" hasCustomPrompt="1"/>
            <p:custDataLst>
              <p:tags r:id="rId4"/>
            </p:custDataLst>
          </p:nvPr>
        </p:nvSpPr>
        <p:spPr>
          <a:xfrm>
            <a:off x="687600" y="7203523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687600" y="1299600"/>
            <a:ext cx="8686800" cy="3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00800" bIns="18000" anchor="t" anchorCtr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Sub-Header: Enter your optional 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196855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8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Headline: Enter your headline here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687600" y="1299600"/>
            <a:ext cx="8686800" cy="3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>
            <a:no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Sub-Header: Enter your optional sub-heading here</a:t>
            </a:r>
          </a:p>
        </p:txBody>
      </p:sp>
      <p:sp>
        <p:nvSpPr>
          <p:cNvPr id="7" name="CONTENT_BODY"/>
          <p:cNvSpPr>
            <a:spLocks noGrp="1"/>
          </p:cNvSpPr>
          <p:nvPr>
            <p:ph sz="quarter" idx="19" hasCustomPrompt="1"/>
            <p:custDataLst>
              <p:tags r:id="rId3"/>
            </p:custDataLst>
          </p:nvPr>
        </p:nvSpPr>
        <p:spPr>
          <a:xfrm>
            <a:off x="687600" y="1674000"/>
            <a:ext cx="8686800" cy="5029200"/>
          </a:xfrm>
          <a:prstGeom prst="rect">
            <a:avLst/>
          </a:prstGeom>
        </p:spPr>
        <p:txBody>
          <a:bodyPr lIns="0" tIns="0" rIns="0" bIns="0"/>
          <a:lstStyle>
            <a:lvl1pPr marL="252000" indent="-252000">
              <a:lnSpc>
                <a:spcPct val="110000"/>
              </a:lnSpc>
              <a:spcBef>
                <a:spcPts val="1008"/>
              </a:spcBef>
              <a:buClr>
                <a:schemeClr val="tx1"/>
              </a:buClr>
              <a:buFont typeface="Wingdings 2" panose="05020102010507070707" pitchFamily="18" charset="2"/>
              <a:buChar char=""/>
              <a:defRPr sz="2000">
                <a:latin typeface="Barclays Effra" panose="020B0603020203020204" pitchFamily="34" charset="0"/>
              </a:defRPr>
            </a:lvl1pPr>
            <a:lvl2pPr marL="5004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5000"/>
              <a:buFont typeface="Wingdings 2" panose="05020102010507070707" pitchFamily="18" charset="2"/>
              <a:buChar char=""/>
              <a:defRPr sz="2000">
                <a:latin typeface="Barclays Effra" panose="020B0603020203020204" pitchFamily="34" charset="0"/>
              </a:defRPr>
            </a:lvl2pPr>
            <a:lvl3pPr marL="7488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Font typeface="Wingdings" panose="05000000000000000000" pitchFamily="2" charset="2"/>
              <a:buChar char=""/>
              <a:defRPr sz="2000">
                <a:latin typeface="Barclays Effra" panose="020B0603020203020204" pitchFamily="34" charset="0"/>
              </a:defRPr>
            </a:lvl3pPr>
            <a:lvl4pPr marL="9972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>
                <a:latin typeface="Barclays Effra" panose="020B0603020203020204" pitchFamily="34" charset="0"/>
              </a:defRPr>
            </a:lvl4pPr>
            <a:lvl5pPr marL="1260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Enter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NOTE"/>
          <p:cNvSpPr>
            <a:spLocks noGrp="1"/>
          </p:cNvSpPr>
          <p:nvPr>
            <p:ph type="body" sz="quarter" idx="25" hasCustomPrompt="1"/>
            <p:custDataLst>
              <p:tags r:id="rId4"/>
            </p:custDataLst>
          </p:nvPr>
        </p:nvSpPr>
        <p:spPr>
          <a:xfrm>
            <a:off x="687600" y="6768000"/>
            <a:ext cx="8686800" cy="282575"/>
          </a:xfrm>
          <a:prstGeom prst="rect">
            <a:avLst/>
          </a:prstGeom>
        </p:spPr>
        <p:txBody>
          <a:bodyPr wrap="square" lIns="0" tIns="18288" rIns="18288" bIns="18288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2pPr>
            <a:lvl3pPr marL="461963" indent="-2365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+mj-lt"/>
              <a:buAutoNum type="alphaLcParenR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3pPr>
            <a:lvl4pPr marL="628976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732">
                <a:solidFill>
                  <a:schemeClr val="tx1"/>
                </a:solidFill>
              </a:defRPr>
            </a:lvl4pPr>
            <a:lvl5pPr marL="1150457" indent="-31376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  <a:defRPr sz="7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</a:t>
            </a:r>
          </a:p>
          <a:p>
            <a:pPr lvl="1"/>
            <a:r>
              <a:rPr lang="en-US" dirty="0"/>
              <a:t>Footnotes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AGENUMBER"/>
          <p:cNvSpPr>
            <a:spLocks noGrp="1"/>
          </p:cNvSpPr>
          <p:nvPr>
            <p:ph type="body" sz="quarter" idx="23" hasCustomPrompt="1"/>
            <p:custDataLst>
              <p:tags r:id="rId5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283146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 algn="l" defTabSz="932568" eaLnBrk="1" hangingPunct="1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rPr>
              <a:t>Disclaimer</a:t>
            </a:r>
          </a:p>
        </p:txBody>
      </p:sp>
      <p:sp>
        <p:nvSpPr>
          <p:cNvPr id="5" name="DisclaimerBody"/>
          <p:cNvSpPr>
            <a:spLocks noGrp="1"/>
          </p:cNvSpPr>
          <p:nvPr>
            <p:ph type="body" sz="quarter" idx="14"/>
            <p:custDataLst>
              <p:tags r:id="rId1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AGENUMBER"/>
          <p:cNvSpPr>
            <a:spLocks noGrp="1"/>
          </p:cNvSpPr>
          <p:nvPr>
            <p:ph type="body" sz="quarter" idx="23" hasCustomPrompt="1"/>
            <p:custDataLst>
              <p:tags r:id="rId2"/>
            </p:custDataLst>
          </p:nvPr>
        </p:nvSpPr>
        <p:spPr>
          <a:xfrm>
            <a:off x="687600" y="7203600"/>
            <a:ext cx="4420800" cy="169200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721638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kern="1200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Disclaimer</a:t>
            </a:r>
          </a:p>
        </p:txBody>
      </p:sp>
      <p:sp>
        <p:nvSpPr>
          <p:cNvPr id="9" name="PAGENUMBER"/>
          <p:cNvSpPr>
            <a:spLocks noGrp="1"/>
          </p:cNvSpPr>
          <p:nvPr>
            <p:ph type="body" sz="quarter" idx="23" hasCustomPrompt="1"/>
            <p:custDataLst>
              <p:tags r:id="rId2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" name="DisclaimerBody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694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C72E-0E93-CBDD-9176-CB9E9076C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2A23B-1951-0EBB-C5D9-010968D9D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7E651-65D2-754D-E01F-0DE386EF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4F71-7991-49A2-8312-E541ED66C5D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B6F30-8E76-0B1D-2F63-A159CA1B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0FACC-74E5-C00A-B972-4885F0B1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D8B2-154A-47C6-9C4D-C4647423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76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6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24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281928" y="5878518"/>
            <a:ext cx="1592670" cy="439643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25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8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1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  <a:latin typeface="Barclays Effra" panose="020B06030202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 bwMode="auto">
          <a:xfrm>
            <a:off x="4233600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 bwMode="auto">
          <a:xfrm>
            <a:off x="6135624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SUBTITLE"/>
          <p:cNvSpPr>
            <a:spLocks noGrp="1" noChangeArrowheads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3" name="PSIGNPOST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B7ACDAEB-210C-ABF9-9264-88DAC7865A93}"/>
              </a:ext>
            </a:extLst>
          </p:cNvPr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393199" y="1393200"/>
            <a:ext cx="3618000" cy="313100"/>
          </a:xfrm>
          <a:prstGeom prst="rect">
            <a:avLst/>
          </a:prstGeom>
        </p:spPr>
        <p:txBody>
          <a:bodyPr wrap="squar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A4A40-221F-DA2B-62A6-C3058ED8B814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0656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Singl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6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8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751500" y="5862377"/>
            <a:ext cx="1929384" cy="630936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21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2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0" name="PSIGNPOST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428F23C1-3325-F53C-0D04-C10022B85624}"/>
              </a:ext>
            </a:extLst>
          </p:cNvPr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1393199" y="1393200"/>
            <a:ext cx="3618000" cy="313100"/>
          </a:xfrm>
          <a:prstGeom prst="rect">
            <a:avLst/>
          </a:prstGeom>
        </p:spPr>
        <p:txBody>
          <a:bodyPr wrap="squar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102A7-0B89-0035-71A8-FE35EFE960A0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00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60120" y="969963"/>
            <a:ext cx="8137525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8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4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15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20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1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D3577AC2-DCBA-4487-19B0-E75C9B0387C9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199" y="1393200"/>
            <a:ext cx="3618000" cy="313100"/>
          </a:xfrm>
          <a:prstGeom prst="rect">
            <a:avLst/>
          </a:prstGeom>
        </p:spPr>
        <p:txBody>
          <a:bodyPr wrap="squar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D7159-0A80-8909-B95B-6877E99D6CB8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953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Singl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751500" y="5862377"/>
            <a:ext cx="1929384" cy="630936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20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2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14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21" name="PDATETIME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18" name="PSIGNPOST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D111351E-6EF2-CA8F-7BE1-4195F1A00EE9}"/>
              </a:ext>
            </a:extLst>
          </p:cNvPr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1393200" y="1393200"/>
            <a:ext cx="65" cy="319384"/>
          </a:xfrm>
          <a:prstGeom prst="rect">
            <a:avLst/>
          </a:prstGeom>
        </p:spPr>
        <p:txBody>
          <a:bodyPr wrap="non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BF519-FB94-B7F5-39CA-8DDE33726A29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6992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FBAE40"/>
          </p15:clr>
        </p15:guide>
        <p15:guide id="2" orient="horz" pos="39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1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5E3848BB-DC1E-F3DD-D743-7EBE8F5C4D57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393200"/>
            <a:ext cx="65" cy="319384"/>
          </a:xfrm>
          <a:prstGeom prst="rect">
            <a:avLst/>
          </a:prstGeom>
        </p:spPr>
        <p:txBody>
          <a:bodyPr wrap="non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2643CA-CEF4-FA3A-936B-6D51859C1FCF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7584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Logo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 anchorCtr="0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 bwMode="auto">
          <a:xfrm>
            <a:off x="6135624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4"/>
            </p:custDataLst>
          </p:nvPr>
        </p:nvSpPr>
        <p:spPr>
          <a:xfrm>
            <a:off x="6281928" y="5878518"/>
            <a:ext cx="1592670" cy="439643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12" name="PTITLE"/>
          <p:cNvSpPr>
            <a:spLocks noGrp="1" noChangeArrowheads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PSUBTITLE"/>
          <p:cNvSpPr>
            <a:spLocks noGrp="1" noChangeArrowheads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pic>
        <p:nvPicPr>
          <p:cNvPr id="15" name="EAGLE_WHITE" hidden="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8" name="EAGLE_CYAN" hidden="1"/>
          <p:cNvSpPr>
            <a:spLocks/>
          </p:cNvSpPr>
          <p:nvPr userDrawn="1">
            <p:custDataLst>
              <p:tags r:id="rId8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sp>
        <p:nvSpPr>
          <p:cNvPr id="21" name="TRACKINGCODE" hidden="1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 bwMode="auto">
          <a:xfrm>
            <a:off x="4233600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DATETIME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4" name="PSIGNPOST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17" name="STAMP" hidden="1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393200" y="1033200"/>
            <a:ext cx="3618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B9D6B-E901-2DBC-E722-9B94F5A44D81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0108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Single Logo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751500" y="5862377"/>
            <a:ext cx="1929384" cy="630936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20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2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14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21" name="PDATETIME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3" name="PSIGNPOST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4" name="STAMP" hidden="1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1393200" y="1033200"/>
            <a:ext cx="3618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F6722-3E9F-0BA3-CE6E-F8730DFE895C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9289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2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3" name="STAMP" hidden="1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033200"/>
            <a:ext cx="3618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808A3-B607-CC0F-EFD1-4AB4CF1E72EC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5588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Dark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8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bg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9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2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3" name="STAMP" hidden="1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033200"/>
            <a:ext cx="65" cy="224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73EB1-778B-2743-1920-8E0E13399275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538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8" name="SECTIONHEADER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93200" y="2871216"/>
            <a:ext cx="7268930" cy="4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Click to edit Section Header</a:t>
            </a:r>
          </a:p>
        </p:txBody>
      </p:sp>
      <p:sp>
        <p:nvSpPr>
          <p:cNvPr id="10" name="SECTIONCONTENT"/>
          <p:cNvSpPr>
            <a:spLocks noGrp="1"/>
          </p:cNvSpPr>
          <p:nvPr>
            <p:ph type="body" idx="10" hasCustomPrompt="1"/>
            <p:custDataLst>
              <p:tags r:id="rId3"/>
            </p:custDataLst>
          </p:nvPr>
        </p:nvSpPr>
        <p:spPr>
          <a:xfrm>
            <a:off x="1393200" y="3566160"/>
            <a:ext cx="726948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4961" algn="l"/>
              </a:tabLst>
              <a:defRPr sz="200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489140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280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4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56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570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484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398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1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76807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0" name="SECTIONHEADER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93200" y="2871216"/>
            <a:ext cx="7268930" cy="4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Click to edit Section Header</a:t>
            </a:r>
          </a:p>
        </p:txBody>
      </p:sp>
      <p:sp>
        <p:nvSpPr>
          <p:cNvPr id="6" name="SECTIONCONTENT"/>
          <p:cNvSpPr>
            <a:spLocks noGrp="1"/>
          </p:cNvSpPr>
          <p:nvPr>
            <p:ph type="body" idx="10" hasCustomPrompt="1"/>
            <p:custDataLst>
              <p:tags r:id="rId3"/>
            </p:custDataLst>
          </p:nvPr>
        </p:nvSpPr>
        <p:spPr>
          <a:xfrm>
            <a:off x="1393200" y="3566160"/>
            <a:ext cx="726948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4961" algn="l"/>
              </a:tabLst>
              <a:defRPr sz="200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489140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280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4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56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570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484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398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1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606959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CBODY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687600" y="1314000"/>
            <a:ext cx="8686800" cy="5029200"/>
          </a:xfrm>
          <a:prstGeom prst="rect">
            <a:avLst/>
          </a:prstGeom>
        </p:spPr>
        <p:txBody>
          <a:bodyPr lIns="0" rIns="18288"/>
          <a:lstStyle>
            <a:lvl1pPr marL="627522" indent="-627522">
              <a:lnSpc>
                <a:spcPct val="155000"/>
              </a:lnSpc>
              <a:spcBef>
                <a:spcPts val="0"/>
              </a:spcBef>
              <a:buFont typeface="+mj-lt"/>
              <a:buAutoNum type="arabi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1pPr>
            <a:lvl2pPr marL="1255044" indent="-627522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2pPr>
            <a:lvl3pPr marL="1882566" indent="-627522">
              <a:lnSpc>
                <a:spcPct val="155000"/>
              </a:lnSpc>
              <a:spcBef>
                <a:spcPts val="0"/>
              </a:spcBef>
              <a:buFont typeface="+mj-lt"/>
              <a:buAutoNum type="romanLcPeriod"/>
              <a:tabLst>
                <a:tab pos="8605838" algn="r"/>
              </a:tabLst>
              <a:defRPr sz="1400" baseline="0">
                <a:latin typeface="Barclays Effra" panose="020B0603020203020204" pitchFamily="34" charset="0"/>
              </a:defRPr>
            </a:lvl3pPr>
            <a:lvl4pPr marL="1255044" indent="-627522">
              <a:lnSpc>
                <a:spcPct val="155000"/>
              </a:lnSpc>
              <a:spcBef>
                <a:spcPts val="0"/>
              </a:spcBef>
              <a:buNone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4pPr>
            <a:lvl5pPr marL="1255044" indent="-627522">
              <a:lnSpc>
                <a:spcPct val="155000"/>
              </a:lnSpc>
              <a:spcBef>
                <a:spcPts val="0"/>
              </a:spcBef>
              <a:buFont typeface="+mj-lt"/>
              <a:buAutoNum type="alphaU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5pPr>
            <a:lvl6pPr marL="1882566" indent="-627522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romanLcPeriod"/>
              <a:tabLst>
                <a:tab pos="8605838" algn="r"/>
              </a:tabLst>
              <a:defRPr sz="1400" baseline="0">
                <a:latin typeface="Barclays Effra" panose="020B0603020203020204" pitchFamily="34" charset="0"/>
              </a:defRPr>
            </a:lvl6pPr>
            <a:lvl7pPr marL="0" indent="0">
              <a:buNone/>
              <a:defRPr sz="1400">
                <a:latin typeface="Barclays Effra" panose="020B0603020203020204" pitchFamily="34" charset="0"/>
              </a:defRPr>
            </a:lvl7pPr>
          </a:lstStyle>
          <a:p>
            <a:pPr lvl="0"/>
            <a:r>
              <a:rPr lang="en-US" dirty="0"/>
              <a:t>Primary Sections</a:t>
            </a:r>
          </a:p>
          <a:p>
            <a:pPr lvl="1"/>
            <a:r>
              <a:rPr lang="en-US" dirty="0"/>
              <a:t>Sub-Sections</a:t>
            </a:r>
          </a:p>
          <a:p>
            <a:pPr lvl="2"/>
            <a:r>
              <a:rPr lang="en-US" dirty="0"/>
              <a:t>Tertiary Sections</a:t>
            </a:r>
          </a:p>
          <a:p>
            <a:pPr lvl="6"/>
            <a:r>
              <a:rPr lang="en-US" dirty="0"/>
              <a:t>________________________________________________________________________________________</a:t>
            </a:r>
          </a:p>
          <a:p>
            <a:pPr lvl="3"/>
            <a:r>
              <a:rPr lang="en-US" dirty="0"/>
              <a:t>Appendices</a:t>
            </a:r>
          </a:p>
          <a:p>
            <a:pPr lvl="4"/>
            <a:r>
              <a:rPr lang="en-US" dirty="0"/>
              <a:t>Appendices Sections</a:t>
            </a:r>
          </a:p>
          <a:p>
            <a:pPr lvl="5"/>
            <a:r>
              <a:rPr lang="en-US" dirty="0"/>
              <a:t>Appendices Sub-Sections</a:t>
            </a:r>
          </a:p>
          <a:p>
            <a:pPr lvl="5"/>
            <a:endParaRPr lang="en-US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4081270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2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Headline: Enter your headline here</a:t>
            </a:r>
          </a:p>
        </p:txBody>
      </p:sp>
      <p:sp>
        <p:nvSpPr>
          <p:cNvPr id="16" name="FOOTNOTE"/>
          <p:cNvSpPr>
            <a:spLocks noGrp="1"/>
          </p:cNvSpPr>
          <p:nvPr>
            <p:ph type="body" sz="quarter" idx="25" hasCustomPrompt="1"/>
            <p:custDataLst>
              <p:tags r:id="rId2"/>
            </p:custDataLst>
          </p:nvPr>
        </p:nvSpPr>
        <p:spPr>
          <a:xfrm>
            <a:off x="687600" y="6476400"/>
            <a:ext cx="8686800" cy="5292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2pPr>
            <a:lvl3pPr marL="461963" indent="-2365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+mj-lt"/>
              <a:buAutoNum type="alphaLcParenR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3pPr>
            <a:lvl4pPr marL="628976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732">
                <a:solidFill>
                  <a:schemeClr val="tx1"/>
                </a:solidFill>
              </a:defRPr>
            </a:lvl4pPr>
            <a:lvl5pPr marL="1150457" indent="-31376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  <a:defRPr sz="7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</a:t>
            </a:r>
          </a:p>
          <a:p>
            <a:pPr lvl="1"/>
            <a:r>
              <a:rPr lang="en-US" dirty="0"/>
              <a:t>Footnotes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_BODY"/>
          <p:cNvSpPr>
            <a:spLocks noGrp="1"/>
          </p:cNvSpPr>
          <p:nvPr>
            <p:ph sz="quarter" idx="19" hasCustomPrompt="1"/>
            <p:custDataLst>
              <p:tags r:id="rId3"/>
            </p:custDataLst>
          </p:nvPr>
        </p:nvSpPr>
        <p:spPr>
          <a:xfrm>
            <a:off x="687600" y="1674000"/>
            <a:ext cx="8686800" cy="5029200"/>
          </a:xfrm>
          <a:prstGeom prst="rect">
            <a:avLst/>
          </a:prstGeom>
        </p:spPr>
        <p:txBody>
          <a:bodyPr lIns="0" tIns="46800" rIns="18000" bIns="46800"/>
          <a:lstStyle>
            <a:lvl1pPr marL="230400" indent="-230400">
              <a:lnSpc>
                <a:spcPct val="110000"/>
              </a:lnSpc>
              <a:spcBef>
                <a:spcPts val="1008"/>
              </a:spcBef>
              <a:buClr>
                <a:schemeClr val="tx1"/>
              </a:buClr>
              <a:buFont typeface="Wingdings 2" panose="05020102010507070707" pitchFamily="18" charset="2"/>
              <a:buChar char=""/>
              <a:defRPr sz="1400">
                <a:latin typeface="Barclays Effra" panose="020B0603020203020204" pitchFamily="34" charset="0"/>
              </a:defRPr>
            </a:lvl1pPr>
            <a:lvl2pPr marL="4572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5000"/>
              <a:buFont typeface="Wingdings 2" panose="05020102010507070707" pitchFamily="18" charset="2"/>
              <a:buChar char=""/>
              <a:defRPr sz="1400">
                <a:latin typeface="Barclays Effra" panose="020B0603020203020204" pitchFamily="34" charset="0"/>
              </a:defRPr>
            </a:lvl2pPr>
            <a:lvl3pPr marL="6876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Font typeface="Wingdings" panose="05000000000000000000" pitchFamily="2" charset="2"/>
              <a:buChar char=""/>
              <a:defRPr sz="1400">
                <a:latin typeface="Barclays Effra" panose="020B0603020203020204" pitchFamily="34" charset="0"/>
              </a:defRPr>
            </a:lvl3pPr>
            <a:lvl4pPr marL="9144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latin typeface="Barclays Effra" panose="020B0603020203020204" pitchFamily="34" charset="0"/>
              </a:defRPr>
            </a:lvl4pPr>
            <a:lvl5pPr marL="230400" indent="-2304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Enter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PAGENUMBER"/>
          <p:cNvSpPr>
            <a:spLocks noGrp="1"/>
          </p:cNvSpPr>
          <p:nvPr>
            <p:ph type="body" sz="quarter" idx="23" hasCustomPrompt="1"/>
            <p:custDataLst>
              <p:tags r:id="rId4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687600" y="1299600"/>
            <a:ext cx="8686800" cy="3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00800" bIns="18000" anchor="t" anchorCtr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Sub-Header: Enter your optional 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501744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8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Headline: Enter your headline here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687600" y="1299600"/>
            <a:ext cx="8686800" cy="3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>
            <a:no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Sub-Header: Enter your optional sub-heading here</a:t>
            </a:r>
          </a:p>
        </p:txBody>
      </p:sp>
      <p:sp>
        <p:nvSpPr>
          <p:cNvPr id="7" name="CONTENT_BODY"/>
          <p:cNvSpPr>
            <a:spLocks noGrp="1"/>
          </p:cNvSpPr>
          <p:nvPr>
            <p:ph sz="quarter" idx="19" hasCustomPrompt="1"/>
            <p:custDataLst>
              <p:tags r:id="rId3"/>
            </p:custDataLst>
          </p:nvPr>
        </p:nvSpPr>
        <p:spPr>
          <a:xfrm>
            <a:off x="687600" y="1674000"/>
            <a:ext cx="8686800" cy="5029200"/>
          </a:xfrm>
          <a:prstGeom prst="rect">
            <a:avLst/>
          </a:prstGeom>
        </p:spPr>
        <p:txBody>
          <a:bodyPr lIns="0" tIns="0" rIns="0" bIns="0"/>
          <a:lstStyle>
            <a:lvl1pPr marL="252000" indent="-252000">
              <a:lnSpc>
                <a:spcPct val="110000"/>
              </a:lnSpc>
              <a:spcBef>
                <a:spcPts val="1008"/>
              </a:spcBef>
              <a:buClr>
                <a:schemeClr val="tx1"/>
              </a:buClr>
              <a:buFont typeface="Wingdings 2" panose="05020102010507070707" pitchFamily="18" charset="2"/>
              <a:buChar char=""/>
              <a:defRPr sz="2000">
                <a:latin typeface="Barclays Effra" panose="020B0603020203020204" pitchFamily="34" charset="0"/>
              </a:defRPr>
            </a:lvl1pPr>
            <a:lvl2pPr marL="5004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100000"/>
              <a:buFont typeface="Wingdings 2" panose="05020102010507070707" pitchFamily="18" charset="2"/>
              <a:buChar char=""/>
              <a:defRPr sz="2000">
                <a:latin typeface="Barclays Effra" panose="020B0603020203020204" pitchFamily="34" charset="0"/>
              </a:defRPr>
            </a:lvl2pPr>
            <a:lvl3pPr marL="7488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Font typeface="Wingdings" panose="05000000000000000000" pitchFamily="2" charset="2"/>
              <a:buChar char=""/>
              <a:defRPr sz="2000">
                <a:latin typeface="Barclays Effra" panose="020B0603020203020204" pitchFamily="34" charset="0"/>
              </a:defRPr>
            </a:lvl3pPr>
            <a:lvl4pPr marL="9972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>
                <a:latin typeface="Barclays Effra" panose="020B0603020203020204" pitchFamily="34" charset="0"/>
              </a:defRPr>
            </a:lvl4pPr>
            <a:lvl5pPr marL="1260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Enter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NOTE"/>
          <p:cNvSpPr>
            <a:spLocks noGrp="1"/>
          </p:cNvSpPr>
          <p:nvPr>
            <p:ph type="body" sz="quarter" idx="25" hasCustomPrompt="1"/>
            <p:custDataLst>
              <p:tags r:id="rId4"/>
            </p:custDataLst>
          </p:nvPr>
        </p:nvSpPr>
        <p:spPr>
          <a:xfrm>
            <a:off x="687600" y="6768000"/>
            <a:ext cx="8686800" cy="282575"/>
          </a:xfrm>
          <a:prstGeom prst="rect">
            <a:avLst/>
          </a:prstGeom>
        </p:spPr>
        <p:txBody>
          <a:bodyPr wrap="square" lIns="0" tIns="18288" rIns="18288" bIns="18288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2pPr>
            <a:lvl3pPr marL="461963" indent="-2365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+mj-lt"/>
              <a:buAutoNum type="alphaLcParenR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3pPr>
            <a:lvl4pPr marL="628976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732">
                <a:solidFill>
                  <a:schemeClr val="tx1"/>
                </a:solidFill>
              </a:defRPr>
            </a:lvl4pPr>
            <a:lvl5pPr marL="1150457" indent="-31376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  <a:defRPr sz="7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</a:t>
            </a:r>
          </a:p>
          <a:p>
            <a:pPr lvl="1"/>
            <a:r>
              <a:rPr lang="en-US" dirty="0"/>
              <a:t>Footnotes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AGENUMBER"/>
          <p:cNvSpPr>
            <a:spLocks noGrp="1"/>
          </p:cNvSpPr>
          <p:nvPr>
            <p:ph type="body" sz="quarter" idx="23" hasCustomPrompt="1"/>
            <p:custDataLst>
              <p:tags r:id="rId5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347521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2"/>
            <a:ext cx="8137525" cy="583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1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C6EF2F14-6705-0CDC-8BF0-F5CD6F9FF598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393200"/>
            <a:ext cx="65" cy="319384"/>
          </a:xfrm>
          <a:prstGeom prst="rect">
            <a:avLst/>
          </a:prstGeom>
        </p:spPr>
        <p:txBody>
          <a:bodyPr wrap="non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FBF64-0DFC-3346-6D96-BDA97FB8CD19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1154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 algn="l" defTabSz="932568" eaLnBrk="1" hangingPunct="1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rPr>
              <a:t>Disclaimer</a:t>
            </a:r>
          </a:p>
        </p:txBody>
      </p:sp>
      <p:sp>
        <p:nvSpPr>
          <p:cNvPr id="5" name="DisclaimerBody"/>
          <p:cNvSpPr>
            <a:spLocks noGrp="1"/>
          </p:cNvSpPr>
          <p:nvPr>
            <p:ph type="body" sz="quarter" idx="14"/>
            <p:custDataLst>
              <p:tags r:id="rId1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AGENUMBER"/>
          <p:cNvSpPr>
            <a:spLocks noGrp="1"/>
          </p:cNvSpPr>
          <p:nvPr>
            <p:ph type="body" sz="quarter" idx="23" hasCustomPrompt="1"/>
            <p:custDataLst>
              <p:tags r:id="rId2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535120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kern="1200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Disclaimer</a:t>
            </a:r>
          </a:p>
        </p:txBody>
      </p:sp>
      <p:sp>
        <p:nvSpPr>
          <p:cNvPr id="9" name="PAGENUMBER"/>
          <p:cNvSpPr>
            <a:spLocks noGrp="1"/>
          </p:cNvSpPr>
          <p:nvPr>
            <p:ph type="body" sz="quarter" idx="23" hasCustomPrompt="1"/>
            <p:custDataLst>
              <p:tags r:id="rId2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" name="DisclaimerBody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8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8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bg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9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1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F1B26C10-9666-E347-50C8-7BE12476967E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199" y="1393200"/>
            <a:ext cx="3618000" cy="313100"/>
          </a:xfrm>
          <a:prstGeom prst="rect">
            <a:avLst/>
          </a:prstGeom>
        </p:spPr>
        <p:txBody>
          <a:bodyPr wrap="squar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FA335-963D-8604-C8CE-E98DB24921C2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25591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Logo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 anchorCtr="0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 bwMode="auto">
          <a:xfrm>
            <a:off x="6135624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4"/>
            </p:custDataLst>
          </p:nvPr>
        </p:nvSpPr>
        <p:spPr>
          <a:xfrm>
            <a:off x="6281928" y="5878518"/>
            <a:ext cx="1592670" cy="439643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12" name="PTITLE"/>
          <p:cNvSpPr>
            <a:spLocks noGrp="1" noChangeArrowheads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PSUBTITLE"/>
          <p:cNvSpPr>
            <a:spLocks noGrp="1" noChangeArrowheads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pic>
        <p:nvPicPr>
          <p:cNvPr id="15" name="EAGLE_WHITE" hidden="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8" name="EAGLE_CYAN" hidden="1"/>
          <p:cNvSpPr>
            <a:spLocks/>
          </p:cNvSpPr>
          <p:nvPr userDrawn="1">
            <p:custDataLst>
              <p:tags r:id="rId8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sp>
        <p:nvSpPr>
          <p:cNvPr id="21" name="TRACKINGCODE" hidden="1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 bwMode="auto">
          <a:xfrm>
            <a:off x="4233600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DATETIME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4" name="PSIGNPOST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17" name="STAMP" hidden="1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393200" y="1033200"/>
            <a:ext cx="65" cy="224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B0F2B7-3CD1-0168-2F6C-1272E2536BF5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5916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Single Logo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751500" y="5862377"/>
            <a:ext cx="1929384" cy="630936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20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2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14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21" name="PDATETIME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3" name="PSIGNPOST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4" name="STAMP" hidden="1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1393200" y="1033200"/>
            <a:ext cx="65" cy="224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EB2750-8CB7-12F4-F8A5-E986548CD343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8656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2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3" name="STAMP" hidden="1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033200"/>
            <a:ext cx="65" cy="224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E9E79-2664-D75F-05E0-1C5091462911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594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Dark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8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bg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9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2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3" name="STAMP" hidden="1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033200"/>
            <a:ext cx="3618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65F52A-8C0F-6EFB-D616-AD955327C456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6514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0" name="SECTIONHEADER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93200" y="2871216"/>
            <a:ext cx="7268930" cy="4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Click to edit Section Header</a:t>
            </a:r>
          </a:p>
        </p:txBody>
      </p:sp>
      <p:sp>
        <p:nvSpPr>
          <p:cNvPr id="6" name="SECTIONCONTENT"/>
          <p:cNvSpPr>
            <a:spLocks noGrp="1"/>
          </p:cNvSpPr>
          <p:nvPr>
            <p:ph type="body" idx="10" hasCustomPrompt="1"/>
            <p:custDataLst>
              <p:tags r:id="rId3"/>
            </p:custDataLst>
          </p:nvPr>
        </p:nvSpPr>
        <p:spPr>
          <a:xfrm>
            <a:off x="1393200" y="3566160"/>
            <a:ext cx="726948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4961" algn="l"/>
              </a:tabLst>
              <a:defRPr sz="200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489140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280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4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56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570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484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398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1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47241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7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ags" Target="../tags/tag128.xml"/><Relationship Id="rId3" Type="http://schemas.openxmlformats.org/officeDocument/2006/relationships/slideLayout" Target="../slideLayouts/slideLayout19.xml"/><Relationship Id="rId21" Type="http://schemas.openxmlformats.org/officeDocument/2006/relationships/tags" Target="../tags/tag131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ags" Target="../tags/tag127.xml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20" Type="http://schemas.openxmlformats.org/officeDocument/2006/relationships/tags" Target="../tags/tag130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6.xml"/><Relationship Id="rId19" Type="http://schemas.openxmlformats.org/officeDocument/2006/relationships/tags" Target="../tags/tag12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tags" Target="../tags/tag1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687600" y="7048800"/>
            <a:ext cx="8686800" cy="0"/>
          </a:xfrm>
          <a:prstGeom prst="line">
            <a:avLst/>
          </a:prstGeom>
          <a:noFill/>
          <a:ln w="12700" cmpd="sng">
            <a:solidFill>
              <a:srgbClr val="00AEE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8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TRACKINGCODE" hidden="1"/>
          <p:cNvSpPr txBox="1">
            <a:spLocks/>
          </p:cNvSpPr>
          <p:nvPr userDrawn="1">
            <p:custDataLst>
              <p:tags r:id="rId20"/>
            </p:custDataLst>
          </p:nvPr>
        </p:nvSpPr>
        <p:spPr>
          <a:xfrm>
            <a:off x="6876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LOGO"/>
          <p:cNvSpPr txBox="1">
            <a:spLocks/>
          </p:cNvSpPr>
          <p:nvPr userDrawn="1">
            <p:custDataLst>
              <p:tags r:id="rId21"/>
            </p:custDataLst>
          </p:nvPr>
        </p:nvSpPr>
        <p:spPr>
          <a:xfrm>
            <a:off x="6199199" y="7186065"/>
            <a:ext cx="1421851" cy="33447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16733" bIns="16733" anchor="ctr" anchorCtr="0"/>
          <a:lstStyle>
            <a:lvl1pPr marL="0" indent="0" algn="ct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81" kern="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STAMP" hidden="1"/>
          <p:cNvSpPr txBox="1">
            <a:spLocks/>
          </p:cNvSpPr>
          <p:nvPr userDrawn="1">
            <p:custDataLst>
              <p:tags r:id="rId22"/>
            </p:custDataLst>
          </p:nvPr>
        </p:nvSpPr>
        <p:spPr>
          <a:xfrm>
            <a:off x="8048875" y="164592"/>
            <a:ext cx="1033272" cy="3657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8233F5-A3A1-E9E3-D15F-974249BF8F7B}"/>
              </a:ext>
            </a:extLst>
          </p:cNvPr>
          <p:cNvPicPr>
            <a:picLocks noChangeAspect="1"/>
          </p:cNvPicPr>
          <p:nvPr userDrawn="1">
            <p:custDataLst>
              <p:tags r:id="rId2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600" y="7203600"/>
            <a:ext cx="1545336" cy="262416"/>
          </a:xfrm>
          <a:prstGeom prst="rect">
            <a:avLst/>
          </a:prstGeom>
        </p:spPr>
      </p:pic>
    </p:spTree>
    <p:custDataLst>
      <p:tags r:id="rId18"/>
    </p:custDataLst>
    <p:extLst>
      <p:ext uri="{BB962C8B-B14F-4D97-AF65-F5344CB8AC3E}">
        <p14:creationId xmlns:p14="http://schemas.microsoft.com/office/powerpoint/2010/main" val="419532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732" r:id="rId5"/>
    <p:sldLayoutId id="2147483733" r:id="rId6"/>
    <p:sldLayoutId id="2147483734" r:id="rId7"/>
    <p:sldLayoutId id="2147483735" r:id="rId8"/>
    <p:sldLayoutId id="2147483699" r:id="rId9"/>
    <p:sldLayoutId id="2147483736" r:id="rId10"/>
    <p:sldLayoutId id="2147483700" r:id="rId11"/>
    <p:sldLayoutId id="2147483714" r:id="rId12"/>
    <p:sldLayoutId id="2147483701" r:id="rId13"/>
    <p:sldLayoutId id="2147483702" r:id="rId14"/>
    <p:sldLayoutId id="2147483703" r:id="rId15"/>
    <p:sldLayoutId id="2147483737" r:id="rId16"/>
  </p:sldLayoutIdLst>
  <p:hf hdr="0" ftr="0"/>
  <p:txStyles>
    <p:titleStyle>
      <a:lvl1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+mj-lt"/>
          <a:ea typeface="+mj-ea"/>
          <a:cs typeface="+mj-cs"/>
        </a:defRPr>
      </a:lvl1pPr>
      <a:lvl2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18348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836696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255044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673392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09174" indent="-209174" algn="l" defTabSz="932568" rtl="0" eaLnBrk="1" fontAlgn="base" hangingPunct="1">
        <a:lnSpc>
          <a:spcPct val="110000"/>
        </a:lnSpc>
        <a:spcBef>
          <a:spcPts val="922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18348" indent="-207722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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27522" indent="-207722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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35244" indent="-206269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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045870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257949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¡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461314" indent="-203363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w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1673392" indent="-212079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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1882566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1pPr>
      <a:lvl2pPr marL="418348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2pPr>
      <a:lvl3pPr marL="836696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3pPr>
      <a:lvl4pPr marL="1255044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4pPr>
      <a:lvl5pPr marL="1673392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5pPr>
      <a:lvl6pPr marL="2091741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6pPr>
      <a:lvl7pPr marL="2510088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7pPr>
      <a:lvl8pPr marL="2928437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8pPr>
      <a:lvl9pPr marL="3346785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5904" userDrawn="1">
          <p15:clr>
            <a:srgbClr val="F26B43"/>
          </p15:clr>
        </p15:guide>
        <p15:guide id="4" pos="432" userDrawn="1">
          <p15:clr>
            <a:srgbClr val="F26B43"/>
          </p15:clr>
        </p15:guide>
        <p15:guide id="5" orient="horz" pos="815" userDrawn="1">
          <p15:clr>
            <a:srgbClr val="F26B43"/>
          </p15:clr>
        </p15:guide>
        <p15:guide id="7" orient="horz" pos="4217" userDrawn="1">
          <p15:clr>
            <a:srgbClr val="F26B43"/>
          </p15:clr>
        </p15:guide>
        <p15:guide id="8" orient="horz" pos="4625" userDrawn="1">
          <p15:clr>
            <a:srgbClr val="F26B43"/>
          </p15:clr>
        </p15:guide>
        <p15:guide id="9" orient="horz" pos="4440" userDrawn="1">
          <p15:clr>
            <a:srgbClr val="F26B43"/>
          </p15:clr>
        </p15:guide>
        <p15:guide id="10" pos="3213" userDrawn="1">
          <p15:clr>
            <a:srgbClr val="F26B43"/>
          </p15:clr>
        </p15:guide>
        <p15:guide id="11" pos="3123" userDrawn="1">
          <p15:clr>
            <a:srgbClr val="F26B43"/>
          </p15:clr>
        </p15:guide>
        <p15:guide id="13" orient="horz" pos="1052" userDrawn="1">
          <p15:clr>
            <a:srgbClr val="F26B43"/>
          </p15:clr>
        </p15:guide>
        <p15:guide id="14" orient="horz" pos="332" userDrawn="1">
          <p15:clr>
            <a:srgbClr val="F26B43"/>
          </p15:clr>
        </p15:guide>
        <p15:guide id="15" orient="horz" pos="26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A2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687600" y="7048800"/>
            <a:ext cx="8686800" cy="0"/>
          </a:xfrm>
          <a:prstGeom prst="line">
            <a:avLst/>
          </a:prstGeom>
          <a:noFill/>
          <a:ln w="12700" cmpd="sng">
            <a:solidFill>
              <a:srgbClr val="00AEE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8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LOGO"/>
          <p:cNvSpPr txBox="1">
            <a:spLocks/>
          </p:cNvSpPr>
          <p:nvPr userDrawn="1">
            <p:custDataLst>
              <p:tags r:id="rId19"/>
            </p:custDataLst>
          </p:nvPr>
        </p:nvSpPr>
        <p:spPr>
          <a:xfrm>
            <a:off x="6354930" y="7186065"/>
            <a:ext cx="1541183" cy="33447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16733" bIns="16733" anchor="ctr" anchorCtr="0"/>
          <a:lstStyle>
            <a:lvl1pPr marL="0" indent="0" algn="ct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81" kern="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STAMP" hidden="1"/>
          <p:cNvSpPr txBox="1">
            <a:spLocks/>
          </p:cNvSpPr>
          <p:nvPr userDrawn="1">
            <p:custDataLst>
              <p:tags r:id="rId20"/>
            </p:custDataLst>
          </p:nvPr>
        </p:nvSpPr>
        <p:spPr>
          <a:xfrm>
            <a:off x="8048875" y="164592"/>
            <a:ext cx="1033272" cy="3657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1" name="TRACKINGCODE" hidden="1"/>
          <p:cNvSpPr txBox="1">
            <a:spLocks/>
          </p:cNvSpPr>
          <p:nvPr userDrawn="1">
            <p:custDataLst>
              <p:tags r:id="rId21"/>
            </p:custDataLst>
          </p:nvPr>
        </p:nvSpPr>
        <p:spPr>
          <a:xfrm>
            <a:off x="6876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377F25-3746-0542-C7B9-B0394A1F3545}"/>
              </a:ext>
            </a:extLst>
          </p:cNvPr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600" y="7203600"/>
            <a:ext cx="1545336" cy="262416"/>
          </a:xfrm>
          <a:prstGeom prst="rect">
            <a:avLst/>
          </a:prstGeom>
        </p:spPr>
      </p:pic>
    </p:spTree>
    <p:custDataLst>
      <p:tags r:id="rId17"/>
    </p:custDataLst>
    <p:extLst>
      <p:ext uri="{BB962C8B-B14F-4D97-AF65-F5344CB8AC3E}">
        <p14:creationId xmlns:p14="http://schemas.microsoft.com/office/powerpoint/2010/main" val="856120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47" r:id="rId5"/>
    <p:sldLayoutId id="2147483748" r:id="rId6"/>
    <p:sldLayoutId id="2147483749" r:id="rId7"/>
    <p:sldLayoutId id="2147483750" r:id="rId8"/>
    <p:sldLayoutId id="2147483709" r:id="rId9"/>
    <p:sldLayoutId id="2147483746" r:id="rId10"/>
    <p:sldLayoutId id="2147483720" r:id="rId11"/>
    <p:sldLayoutId id="2147483716" r:id="rId12"/>
    <p:sldLayoutId id="2147483717" r:id="rId13"/>
    <p:sldLayoutId id="2147483718" r:id="rId14"/>
    <p:sldLayoutId id="2147483719" r:id="rId15"/>
  </p:sldLayoutIdLst>
  <p:hf hdr="0" ftr="0"/>
  <p:txStyles>
    <p:titleStyle>
      <a:lvl1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+mj-lt"/>
          <a:ea typeface="+mj-ea"/>
          <a:cs typeface="+mj-cs"/>
        </a:defRPr>
      </a:lvl1pPr>
      <a:lvl2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18348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836696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255044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673392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09174" indent="-209174" algn="l" defTabSz="932568" rtl="0" eaLnBrk="1" fontAlgn="base" hangingPunct="1">
        <a:lnSpc>
          <a:spcPct val="110000"/>
        </a:lnSpc>
        <a:spcBef>
          <a:spcPts val="922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18348" indent="-207722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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27522" indent="-207722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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35244" indent="-206269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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045870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257949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¡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461314" indent="-203363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w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1673392" indent="-212079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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1882566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1pPr>
      <a:lvl2pPr marL="418348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2pPr>
      <a:lvl3pPr marL="836696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3pPr>
      <a:lvl4pPr marL="1255044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4pPr>
      <a:lvl5pPr marL="1673392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5pPr>
      <a:lvl6pPr marL="2091741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6pPr>
      <a:lvl7pPr marL="2510088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7pPr>
      <a:lvl8pPr marL="2928437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8pPr>
      <a:lvl9pPr marL="3346785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29" userDrawn="1">
          <p15:clr>
            <a:srgbClr val="F26B43"/>
          </p15:clr>
        </p15:guide>
        <p15:guide id="2" pos="3123" userDrawn="1">
          <p15:clr>
            <a:srgbClr val="F26B43"/>
          </p15:clr>
        </p15:guide>
        <p15:guide id="3" pos="5902" userDrawn="1">
          <p15:clr>
            <a:srgbClr val="F26B43"/>
          </p15:clr>
        </p15:guide>
        <p15:guide id="4" pos="432" userDrawn="1">
          <p15:clr>
            <a:srgbClr val="F26B43"/>
          </p15:clr>
        </p15:guide>
        <p15:guide id="5" orient="horz" pos="815" userDrawn="1">
          <p15:clr>
            <a:srgbClr val="F26B43"/>
          </p15:clr>
        </p15:guide>
        <p15:guide id="6" orient="horz" pos="1064" userDrawn="1">
          <p15:clr>
            <a:srgbClr val="F26B43"/>
          </p15:clr>
        </p15:guide>
        <p15:guide id="7" orient="horz" pos="4217" userDrawn="1">
          <p15:clr>
            <a:srgbClr val="F26B43"/>
          </p15:clr>
        </p15:guide>
        <p15:guide id="8" orient="horz" pos="4440" userDrawn="1">
          <p15:clr>
            <a:srgbClr val="F26B43"/>
          </p15:clr>
        </p15:guide>
        <p15:guide id="9" orient="horz" pos="4625" userDrawn="1">
          <p15:clr>
            <a:srgbClr val="F26B43"/>
          </p15:clr>
        </p15:guide>
        <p15:guide id="10" orient="horz" pos="332" userDrawn="1">
          <p15:clr>
            <a:srgbClr val="F26B43"/>
          </p15:clr>
        </p15:guide>
        <p15:guide id="11" pos="32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slideLayout" Target="../slideLayouts/slideLayout16.xml"/><Relationship Id="rId5" Type="http://schemas.openxmlformats.org/officeDocument/2006/relationships/tags" Target="../tags/tag256.xml"/><Relationship Id="rId4" Type="http://schemas.openxmlformats.org/officeDocument/2006/relationships/tags" Target="../tags/tag25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">
            <a:extLst>
              <a:ext uri="{FF2B5EF4-FFF2-40B4-BE49-F238E27FC236}">
                <a16:creationId xmlns:a16="http://schemas.microsoft.com/office/drawing/2014/main" id="{7397EC78-FC86-D8A4-269F-3D5244D73C6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</p:spPr>
        <p:txBody>
          <a:bodyPr vert="horz" anchor="b"/>
          <a:lstStyle>
            <a:lvl1pPr algn="ctr" defTabSz="932568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32568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62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defTabSz="932568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62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defTabSz="932568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62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defTabSz="932568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62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18348" algn="l" defTabSz="932568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62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836696" algn="l" defTabSz="932568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62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255044" algn="l" defTabSz="932568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62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673392" algn="l" defTabSz="932568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62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/>
            <a:r>
              <a:rPr lang="en-CA" sz="2400" kern="0" dirty="0">
                <a:latin typeface="Arial" panose="020B0604020202020204" pitchFamily="34" charset="0"/>
              </a:rPr>
              <a:t>[Company Name]</a:t>
            </a:r>
          </a:p>
        </p:txBody>
      </p:sp>
      <p:sp>
        <p:nvSpPr>
          <p:cNvPr id="31" name="Rectangle_5_260319_1622225334">
            <a:extLst>
              <a:ext uri="{FF2B5EF4-FFF2-40B4-BE49-F238E27FC236}">
                <a16:creationId xmlns:a16="http://schemas.microsoft.com/office/drawing/2014/main" id="{61CC3BF0-2620-3D10-6F2C-F47A4B7EC19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5102352" y="4177379"/>
            <a:ext cx="4270247" cy="228600"/>
          </a:xfrm>
          <a:prstGeom prst="rect">
            <a:avLst/>
          </a:prstGeom>
          <a:solidFill>
            <a:schemeClr val="accent3"/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0" tIns="18288" rIns="0" bIns="18288" anchor="ctr"/>
          <a:lstStyle/>
          <a:p>
            <a:pPr defTabSz="762000" eaLnBrk="0" hangingPunct="0"/>
            <a:r>
              <a:rPr lang="en-US" sz="1200" b="1" dirty="0">
                <a:solidFill>
                  <a:srgbClr val="FFFFFF"/>
                </a:solidFill>
                <a:latin typeface="Arial" panose="020B0604020202020204" pitchFamily="34" charset="0"/>
              </a:rPr>
              <a:t>Management</a:t>
            </a:r>
          </a:p>
        </p:txBody>
      </p:sp>
      <p:sp>
        <p:nvSpPr>
          <p:cNvPr id="32" name="Rectangle_5_260319_1622225334">
            <a:extLst>
              <a:ext uri="{FF2B5EF4-FFF2-40B4-BE49-F238E27FC236}">
                <a16:creationId xmlns:a16="http://schemas.microsoft.com/office/drawing/2014/main" id="{56589854-0098-EFCE-E9BC-7FCD4995A12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685801" y="4177379"/>
            <a:ext cx="4270247" cy="228600"/>
          </a:xfrm>
          <a:prstGeom prst="rect">
            <a:avLst/>
          </a:prstGeom>
          <a:solidFill>
            <a:schemeClr val="accent3"/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0" tIns="18288" rIns="0" bIns="18288" anchor="ctr"/>
          <a:lstStyle/>
          <a:p>
            <a:pPr defTabSz="762000" eaLnBrk="0" hangingPunct="0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Geographic mix</a:t>
            </a:r>
          </a:p>
        </p:txBody>
      </p:sp>
      <p:sp>
        <p:nvSpPr>
          <p:cNvPr id="33" name="TITLE">
            <a:extLst>
              <a:ext uri="{FF2B5EF4-FFF2-40B4-BE49-F238E27FC236}">
                <a16:creationId xmlns:a16="http://schemas.microsoft.com/office/drawing/2014/main" id="{5BBB1C13-BBE6-18A1-0D82-A61863B93C92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gray">
          <a:xfrm>
            <a:off x="685800" y="1479246"/>
            <a:ext cx="4279424" cy="247446"/>
          </a:xfrm>
          <a:prstGeom prst="rect">
            <a:avLst/>
          </a:prstGeom>
          <a:solidFill>
            <a:schemeClr val="accent3"/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0" tIns="18288" rIns="0" bIns="18288" anchor="ctr"/>
          <a:lstStyle/>
          <a:p>
            <a:pPr defTabSz="762000" eaLnBrk="0" hangingPunct="0"/>
            <a:r>
              <a:rPr lang="en-US" sz="1200" b="1" dirty="0">
                <a:solidFill>
                  <a:srgbClr val="FFFFFF"/>
                </a:solidFill>
                <a:latin typeface="Arial" panose="020B0604020202020204" pitchFamily="34" charset="0"/>
              </a:rPr>
              <a:t>Overview</a:t>
            </a:r>
            <a:endParaRPr lang="en-US" sz="1200" b="1" baseline="300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1" name="TITLE">
            <a:extLst>
              <a:ext uri="{FF2B5EF4-FFF2-40B4-BE49-F238E27FC236}">
                <a16:creationId xmlns:a16="http://schemas.microsoft.com/office/drawing/2014/main" id="{190E9D30-ADE4-F83B-C802-EFB9A8B17F43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gray">
          <a:xfrm>
            <a:off x="5093175" y="1479246"/>
            <a:ext cx="4279424" cy="247446"/>
          </a:xfrm>
          <a:prstGeom prst="rect">
            <a:avLst/>
          </a:prstGeom>
          <a:solidFill>
            <a:schemeClr val="accent3"/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0" tIns="18288" rIns="0" bIns="18288" anchor="ctr"/>
          <a:lstStyle/>
          <a:p>
            <a:pPr defTabSz="762000" eaLnBrk="0" hangingPunct="0"/>
            <a:r>
              <a:rPr lang="en-US" altLang="ja-JP" sz="1200" b="1" dirty="0">
                <a:solidFill>
                  <a:srgbClr val="FFFFFF"/>
                </a:solidFill>
                <a:latin typeface="Arial" panose="020B0604020202020204" pitchFamily="34" charset="0"/>
              </a:rPr>
              <a:t>Financials</a:t>
            </a:r>
            <a:endParaRPr lang="en-US" sz="1200" b="1" baseline="300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9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B0E4F0-5F76-2AFD-B800-748C4C5396D8}"/>
              </a:ext>
            </a:extLst>
          </p:cNvPr>
          <p:cNvSpPr/>
          <p:nvPr/>
        </p:nvSpPr>
        <p:spPr>
          <a:xfrm>
            <a:off x="2388870" y="1558515"/>
            <a:ext cx="6985949" cy="695787"/>
          </a:xfrm>
          <a:prstGeom prst="roundRect">
            <a:avLst>
              <a:gd name="adj" fmla="val 2405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38EB29-B55D-AB1E-2F5D-938B686FD9D7}"/>
              </a:ext>
            </a:extLst>
          </p:cNvPr>
          <p:cNvSpPr/>
          <p:nvPr/>
        </p:nvSpPr>
        <p:spPr>
          <a:xfrm>
            <a:off x="593250" y="2338988"/>
            <a:ext cx="1523408" cy="36693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B7C051-1AD5-1B25-323E-BC513D7F2094}"/>
              </a:ext>
            </a:extLst>
          </p:cNvPr>
          <p:cNvSpPr/>
          <p:nvPr/>
        </p:nvSpPr>
        <p:spPr>
          <a:xfrm>
            <a:off x="2388870" y="2338988"/>
            <a:ext cx="6985949" cy="3669363"/>
          </a:xfrm>
          <a:prstGeom prst="roundRect">
            <a:avLst>
              <a:gd name="adj" fmla="val 727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59BEF3-04FE-81DB-E498-E43367824C1D}"/>
              </a:ext>
            </a:extLst>
          </p:cNvPr>
          <p:cNvSpPr/>
          <p:nvPr/>
        </p:nvSpPr>
        <p:spPr>
          <a:xfrm>
            <a:off x="707383" y="2668573"/>
            <a:ext cx="1295141" cy="36620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5" dirty="0"/>
              <a:t>Profiler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46260C-3A40-5920-67BF-8F5DB3C5EC40}"/>
              </a:ext>
            </a:extLst>
          </p:cNvPr>
          <p:cNvSpPr/>
          <p:nvPr/>
        </p:nvSpPr>
        <p:spPr>
          <a:xfrm>
            <a:off x="707383" y="3181259"/>
            <a:ext cx="1295141" cy="36620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5" dirty="0"/>
              <a:t>Chat Bot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78162A-B211-3CA1-395B-3E123B6536A8}"/>
              </a:ext>
            </a:extLst>
          </p:cNvPr>
          <p:cNvSpPr/>
          <p:nvPr/>
        </p:nvSpPr>
        <p:spPr>
          <a:xfrm>
            <a:off x="707382" y="3693944"/>
            <a:ext cx="1295141" cy="36620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5" dirty="0"/>
              <a:t>Valuation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715ACA-A127-9F8A-8A23-F61C1FDE0634}"/>
              </a:ext>
            </a:extLst>
          </p:cNvPr>
          <p:cNvSpPr/>
          <p:nvPr/>
        </p:nvSpPr>
        <p:spPr>
          <a:xfrm>
            <a:off x="2525581" y="1688386"/>
            <a:ext cx="1085189" cy="44676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5" dirty="0"/>
              <a:t>Overview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C4BCB4-DBFC-D99B-B703-1E712D04C344}"/>
              </a:ext>
            </a:extLst>
          </p:cNvPr>
          <p:cNvSpPr/>
          <p:nvPr/>
        </p:nvSpPr>
        <p:spPr>
          <a:xfrm>
            <a:off x="3719103" y="1688386"/>
            <a:ext cx="983873" cy="44676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5" dirty="0"/>
              <a:t>Financials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CFBFE9-B7A9-F978-E441-6B227E2EC02B}"/>
              </a:ext>
            </a:extLst>
          </p:cNvPr>
          <p:cNvSpPr/>
          <p:nvPr/>
        </p:nvSpPr>
        <p:spPr>
          <a:xfrm>
            <a:off x="4811308" y="1688386"/>
            <a:ext cx="1423316" cy="44676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5" dirty="0"/>
              <a:t>Geographic Mix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AD2984-9EFA-5795-EFEB-649E2E05F744}"/>
              </a:ext>
            </a:extLst>
          </p:cNvPr>
          <p:cNvSpPr/>
          <p:nvPr/>
        </p:nvSpPr>
        <p:spPr>
          <a:xfrm>
            <a:off x="6342957" y="1688386"/>
            <a:ext cx="1266457" cy="44676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5" dirty="0"/>
              <a:t>Management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F41DB0-55E2-4657-7E17-B0BC48AC8335}"/>
              </a:ext>
            </a:extLst>
          </p:cNvPr>
          <p:cNvSpPr/>
          <p:nvPr/>
        </p:nvSpPr>
        <p:spPr>
          <a:xfrm>
            <a:off x="7717745" y="1688386"/>
            <a:ext cx="1430027" cy="44676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5" dirty="0"/>
              <a:t>Recent News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E7A1D5-4A65-5A01-DAF5-A02E0682B77F}"/>
              </a:ext>
            </a:extLst>
          </p:cNvPr>
          <p:cNvSpPr/>
          <p:nvPr/>
        </p:nvSpPr>
        <p:spPr>
          <a:xfrm>
            <a:off x="2525582" y="2448850"/>
            <a:ext cx="6717403" cy="3190095"/>
          </a:xfrm>
          <a:prstGeom prst="roundRect">
            <a:avLst>
              <a:gd name="adj" fmla="val 434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55" dirty="0"/>
              <a:t>This is the company and product overview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3EE302-1034-E02C-F0C2-0CAAE22CED91}"/>
              </a:ext>
            </a:extLst>
          </p:cNvPr>
          <p:cNvSpPr/>
          <p:nvPr/>
        </p:nvSpPr>
        <p:spPr>
          <a:xfrm>
            <a:off x="593249" y="1569961"/>
            <a:ext cx="1523408" cy="695787"/>
          </a:xfrm>
          <a:prstGeom prst="roundRect">
            <a:avLst>
              <a:gd name="adj" fmla="val 2405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01D71B-051B-222D-58C9-25901E9D9411}"/>
              </a:ext>
            </a:extLst>
          </p:cNvPr>
          <p:cNvSpPr/>
          <p:nvPr/>
        </p:nvSpPr>
        <p:spPr>
          <a:xfrm>
            <a:off x="707381" y="1660068"/>
            <a:ext cx="1295141" cy="51412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5" dirty="0"/>
              <a:t>Company/</a:t>
            </a:r>
          </a:p>
          <a:p>
            <a:pPr algn="ctr"/>
            <a:r>
              <a:rPr lang="en-US" sz="1155" dirty="0"/>
              <a:t>Ticker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CC25AA4-4212-2F0B-2F0B-38C9E9076B34}"/>
              </a:ext>
            </a:extLst>
          </p:cNvPr>
          <p:cNvSpPr/>
          <p:nvPr/>
        </p:nvSpPr>
        <p:spPr>
          <a:xfrm>
            <a:off x="7895356" y="5668241"/>
            <a:ext cx="1347629" cy="25954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0" dirty="0"/>
              <a:t>Download PPT</a:t>
            </a:r>
          </a:p>
        </p:txBody>
      </p:sp>
    </p:spTree>
    <p:extLst>
      <p:ext uri="{BB962C8B-B14F-4D97-AF65-F5344CB8AC3E}">
        <p14:creationId xmlns:p14="http://schemas.microsoft.com/office/powerpoint/2010/main" val="103113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B0E4F0-5F76-2AFD-B800-748C4C5396D8}"/>
              </a:ext>
            </a:extLst>
          </p:cNvPr>
          <p:cNvSpPr/>
          <p:nvPr/>
        </p:nvSpPr>
        <p:spPr>
          <a:xfrm>
            <a:off x="2388870" y="1558515"/>
            <a:ext cx="6985949" cy="695787"/>
          </a:xfrm>
          <a:prstGeom prst="roundRect">
            <a:avLst>
              <a:gd name="adj" fmla="val 2405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38EB29-B55D-AB1E-2F5D-938B686FD9D7}"/>
              </a:ext>
            </a:extLst>
          </p:cNvPr>
          <p:cNvSpPr/>
          <p:nvPr/>
        </p:nvSpPr>
        <p:spPr>
          <a:xfrm>
            <a:off x="593250" y="2338988"/>
            <a:ext cx="1523408" cy="36693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B7C051-1AD5-1B25-323E-BC513D7F2094}"/>
              </a:ext>
            </a:extLst>
          </p:cNvPr>
          <p:cNvSpPr/>
          <p:nvPr/>
        </p:nvSpPr>
        <p:spPr>
          <a:xfrm>
            <a:off x="2388870" y="2338988"/>
            <a:ext cx="6985949" cy="3669363"/>
          </a:xfrm>
          <a:prstGeom prst="roundRect">
            <a:avLst>
              <a:gd name="adj" fmla="val 727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59BEF3-04FE-81DB-E498-E43367824C1D}"/>
              </a:ext>
            </a:extLst>
          </p:cNvPr>
          <p:cNvSpPr/>
          <p:nvPr/>
        </p:nvSpPr>
        <p:spPr>
          <a:xfrm>
            <a:off x="707383" y="2668573"/>
            <a:ext cx="1295141" cy="36620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5" dirty="0"/>
              <a:t>Profiler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46260C-3A40-5920-67BF-8F5DB3C5EC40}"/>
              </a:ext>
            </a:extLst>
          </p:cNvPr>
          <p:cNvSpPr/>
          <p:nvPr/>
        </p:nvSpPr>
        <p:spPr>
          <a:xfrm>
            <a:off x="707383" y="3181259"/>
            <a:ext cx="1295141" cy="36620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5" dirty="0"/>
              <a:t>Chat Bot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78162A-B211-3CA1-395B-3E123B6536A8}"/>
              </a:ext>
            </a:extLst>
          </p:cNvPr>
          <p:cNvSpPr/>
          <p:nvPr/>
        </p:nvSpPr>
        <p:spPr>
          <a:xfrm>
            <a:off x="707382" y="3693944"/>
            <a:ext cx="1295141" cy="36620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5" dirty="0"/>
              <a:t>Valuation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715ACA-A127-9F8A-8A23-F61C1FDE0634}"/>
              </a:ext>
            </a:extLst>
          </p:cNvPr>
          <p:cNvSpPr/>
          <p:nvPr/>
        </p:nvSpPr>
        <p:spPr>
          <a:xfrm>
            <a:off x="2525581" y="1688386"/>
            <a:ext cx="1085189" cy="44676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5" dirty="0"/>
              <a:t>Overview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C4BCB4-DBFC-D99B-B703-1E712D04C344}"/>
              </a:ext>
            </a:extLst>
          </p:cNvPr>
          <p:cNvSpPr/>
          <p:nvPr/>
        </p:nvSpPr>
        <p:spPr>
          <a:xfrm>
            <a:off x="3719103" y="1688386"/>
            <a:ext cx="983873" cy="44676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5" dirty="0"/>
              <a:t>Financials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CFBFE9-B7A9-F978-E441-6B227E2EC02B}"/>
              </a:ext>
            </a:extLst>
          </p:cNvPr>
          <p:cNvSpPr/>
          <p:nvPr/>
        </p:nvSpPr>
        <p:spPr>
          <a:xfrm>
            <a:off x="4811308" y="1688386"/>
            <a:ext cx="1423316" cy="44676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5" dirty="0"/>
              <a:t>Geographic Mix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AD2984-9EFA-5795-EFEB-649E2E05F744}"/>
              </a:ext>
            </a:extLst>
          </p:cNvPr>
          <p:cNvSpPr/>
          <p:nvPr/>
        </p:nvSpPr>
        <p:spPr>
          <a:xfrm>
            <a:off x="6342957" y="1688386"/>
            <a:ext cx="1266457" cy="44676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5" dirty="0"/>
              <a:t>Management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F41DB0-55E2-4657-7E17-B0BC48AC8335}"/>
              </a:ext>
            </a:extLst>
          </p:cNvPr>
          <p:cNvSpPr/>
          <p:nvPr/>
        </p:nvSpPr>
        <p:spPr>
          <a:xfrm>
            <a:off x="7717745" y="1688386"/>
            <a:ext cx="1430027" cy="44676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5" dirty="0"/>
              <a:t>Recent News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E7A1D5-4A65-5A01-DAF5-A02E0682B77F}"/>
              </a:ext>
            </a:extLst>
          </p:cNvPr>
          <p:cNvSpPr/>
          <p:nvPr/>
        </p:nvSpPr>
        <p:spPr>
          <a:xfrm>
            <a:off x="2525582" y="2448850"/>
            <a:ext cx="6717403" cy="3190095"/>
          </a:xfrm>
          <a:prstGeom prst="roundRect">
            <a:avLst>
              <a:gd name="adj" fmla="val 434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55" dirty="0"/>
              <a:t>This is the company financials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3EE302-1034-E02C-F0C2-0CAAE22CED91}"/>
              </a:ext>
            </a:extLst>
          </p:cNvPr>
          <p:cNvSpPr/>
          <p:nvPr/>
        </p:nvSpPr>
        <p:spPr>
          <a:xfrm>
            <a:off x="593249" y="1569961"/>
            <a:ext cx="1523408" cy="695787"/>
          </a:xfrm>
          <a:prstGeom prst="roundRect">
            <a:avLst>
              <a:gd name="adj" fmla="val 2405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01D71B-051B-222D-58C9-25901E9D9411}"/>
              </a:ext>
            </a:extLst>
          </p:cNvPr>
          <p:cNvSpPr/>
          <p:nvPr/>
        </p:nvSpPr>
        <p:spPr>
          <a:xfrm>
            <a:off x="707381" y="1660068"/>
            <a:ext cx="1295141" cy="51412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5" dirty="0"/>
              <a:t>Company/</a:t>
            </a:r>
          </a:p>
          <a:p>
            <a:pPr algn="ctr"/>
            <a:r>
              <a:rPr lang="en-US" sz="1155" dirty="0"/>
              <a:t>Ticker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CC25AA4-4212-2F0B-2F0B-38C9E9076B34}"/>
              </a:ext>
            </a:extLst>
          </p:cNvPr>
          <p:cNvSpPr/>
          <p:nvPr/>
        </p:nvSpPr>
        <p:spPr>
          <a:xfrm>
            <a:off x="7895356" y="5668241"/>
            <a:ext cx="1347629" cy="25954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0" dirty="0"/>
              <a:t>Download PPT</a:t>
            </a:r>
          </a:p>
        </p:txBody>
      </p:sp>
    </p:spTree>
    <p:extLst>
      <p:ext uri="{BB962C8B-B14F-4D97-AF65-F5344CB8AC3E}">
        <p14:creationId xmlns:p14="http://schemas.microsoft.com/office/powerpoint/2010/main" val="341593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B0E4F0-5F76-2AFD-B800-748C4C5396D8}"/>
              </a:ext>
            </a:extLst>
          </p:cNvPr>
          <p:cNvSpPr/>
          <p:nvPr/>
        </p:nvSpPr>
        <p:spPr>
          <a:xfrm>
            <a:off x="2388870" y="1558515"/>
            <a:ext cx="6985949" cy="695787"/>
          </a:xfrm>
          <a:prstGeom prst="roundRect">
            <a:avLst>
              <a:gd name="adj" fmla="val 2405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38EB29-B55D-AB1E-2F5D-938B686FD9D7}"/>
              </a:ext>
            </a:extLst>
          </p:cNvPr>
          <p:cNvSpPr/>
          <p:nvPr/>
        </p:nvSpPr>
        <p:spPr>
          <a:xfrm>
            <a:off x="593250" y="2338988"/>
            <a:ext cx="1523408" cy="36693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B7C051-1AD5-1B25-323E-BC513D7F2094}"/>
              </a:ext>
            </a:extLst>
          </p:cNvPr>
          <p:cNvSpPr/>
          <p:nvPr/>
        </p:nvSpPr>
        <p:spPr>
          <a:xfrm>
            <a:off x="2388870" y="2338988"/>
            <a:ext cx="6985949" cy="3669363"/>
          </a:xfrm>
          <a:prstGeom prst="roundRect">
            <a:avLst>
              <a:gd name="adj" fmla="val 727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59BEF3-04FE-81DB-E498-E43367824C1D}"/>
              </a:ext>
            </a:extLst>
          </p:cNvPr>
          <p:cNvSpPr/>
          <p:nvPr/>
        </p:nvSpPr>
        <p:spPr>
          <a:xfrm>
            <a:off x="707383" y="2668573"/>
            <a:ext cx="1295141" cy="36620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5" dirty="0"/>
              <a:t>Profiler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46260C-3A40-5920-67BF-8F5DB3C5EC40}"/>
              </a:ext>
            </a:extLst>
          </p:cNvPr>
          <p:cNvSpPr/>
          <p:nvPr/>
        </p:nvSpPr>
        <p:spPr>
          <a:xfrm>
            <a:off x="707383" y="3181259"/>
            <a:ext cx="1295141" cy="36620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5" dirty="0"/>
              <a:t>Chat Bot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78162A-B211-3CA1-395B-3E123B6536A8}"/>
              </a:ext>
            </a:extLst>
          </p:cNvPr>
          <p:cNvSpPr/>
          <p:nvPr/>
        </p:nvSpPr>
        <p:spPr>
          <a:xfrm>
            <a:off x="707382" y="3693944"/>
            <a:ext cx="1295141" cy="36620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5" dirty="0"/>
              <a:t>Valuation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F41DB0-55E2-4657-7E17-B0BC48AC8335}"/>
              </a:ext>
            </a:extLst>
          </p:cNvPr>
          <p:cNvSpPr/>
          <p:nvPr/>
        </p:nvSpPr>
        <p:spPr>
          <a:xfrm>
            <a:off x="2525582" y="1688386"/>
            <a:ext cx="6622191" cy="44676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155" dirty="0"/>
              <a:t>Enter Question/Prompt here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E7A1D5-4A65-5A01-DAF5-A02E0682B77F}"/>
              </a:ext>
            </a:extLst>
          </p:cNvPr>
          <p:cNvSpPr/>
          <p:nvPr/>
        </p:nvSpPr>
        <p:spPr>
          <a:xfrm>
            <a:off x="2525582" y="2448850"/>
            <a:ext cx="6717403" cy="3420344"/>
          </a:xfrm>
          <a:prstGeom prst="roundRect">
            <a:avLst>
              <a:gd name="adj" fmla="val 434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55" dirty="0"/>
              <a:t>This is the company financials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3EE302-1034-E02C-F0C2-0CAAE22CED91}"/>
              </a:ext>
            </a:extLst>
          </p:cNvPr>
          <p:cNvSpPr/>
          <p:nvPr/>
        </p:nvSpPr>
        <p:spPr>
          <a:xfrm>
            <a:off x="593249" y="1569961"/>
            <a:ext cx="1523408" cy="695787"/>
          </a:xfrm>
          <a:prstGeom prst="roundRect">
            <a:avLst>
              <a:gd name="adj" fmla="val 2405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01D71B-051B-222D-58C9-25901E9D9411}"/>
              </a:ext>
            </a:extLst>
          </p:cNvPr>
          <p:cNvSpPr/>
          <p:nvPr/>
        </p:nvSpPr>
        <p:spPr>
          <a:xfrm>
            <a:off x="707381" y="1660068"/>
            <a:ext cx="1295141" cy="51412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5" dirty="0"/>
              <a:t>Company/</a:t>
            </a:r>
          </a:p>
          <a:p>
            <a:pPr algn="ctr"/>
            <a:r>
              <a:rPr lang="en-US" sz="1155" dirty="0"/>
              <a:t>Ticker</a:t>
            </a:r>
          </a:p>
        </p:txBody>
      </p:sp>
    </p:spTree>
    <p:extLst>
      <p:ext uri="{BB962C8B-B14F-4D97-AF65-F5344CB8AC3E}">
        <p14:creationId xmlns:p14="http://schemas.microsoft.com/office/powerpoint/2010/main" val="200128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38EB29-B55D-AB1E-2F5D-938B686FD9D7}"/>
              </a:ext>
            </a:extLst>
          </p:cNvPr>
          <p:cNvSpPr/>
          <p:nvPr/>
        </p:nvSpPr>
        <p:spPr>
          <a:xfrm>
            <a:off x="593250" y="2338988"/>
            <a:ext cx="1523408" cy="36693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B7C051-1AD5-1B25-323E-BC513D7F2094}"/>
              </a:ext>
            </a:extLst>
          </p:cNvPr>
          <p:cNvSpPr/>
          <p:nvPr/>
        </p:nvSpPr>
        <p:spPr>
          <a:xfrm>
            <a:off x="2388870" y="2338988"/>
            <a:ext cx="6985949" cy="3669363"/>
          </a:xfrm>
          <a:prstGeom prst="roundRect">
            <a:avLst>
              <a:gd name="adj" fmla="val 727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59BEF3-04FE-81DB-E498-E43367824C1D}"/>
              </a:ext>
            </a:extLst>
          </p:cNvPr>
          <p:cNvSpPr/>
          <p:nvPr/>
        </p:nvSpPr>
        <p:spPr>
          <a:xfrm>
            <a:off x="707383" y="2668573"/>
            <a:ext cx="1295141" cy="36620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5" dirty="0"/>
              <a:t>Profiler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46260C-3A40-5920-67BF-8F5DB3C5EC40}"/>
              </a:ext>
            </a:extLst>
          </p:cNvPr>
          <p:cNvSpPr/>
          <p:nvPr/>
        </p:nvSpPr>
        <p:spPr>
          <a:xfrm>
            <a:off x="707383" y="3181259"/>
            <a:ext cx="1295141" cy="36620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5" dirty="0"/>
              <a:t>Chat Bot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78162A-B211-3CA1-395B-3E123B6536A8}"/>
              </a:ext>
            </a:extLst>
          </p:cNvPr>
          <p:cNvSpPr/>
          <p:nvPr/>
        </p:nvSpPr>
        <p:spPr>
          <a:xfrm>
            <a:off x="707382" y="3693944"/>
            <a:ext cx="1295141" cy="36620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5" dirty="0"/>
              <a:t>Valuation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E7A1D5-4A65-5A01-DAF5-A02E0682B77F}"/>
              </a:ext>
            </a:extLst>
          </p:cNvPr>
          <p:cNvSpPr/>
          <p:nvPr/>
        </p:nvSpPr>
        <p:spPr>
          <a:xfrm>
            <a:off x="2525582" y="2448850"/>
            <a:ext cx="6717403" cy="3420344"/>
          </a:xfrm>
          <a:prstGeom prst="roundRect">
            <a:avLst>
              <a:gd name="adj" fmla="val 434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155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3EE302-1034-E02C-F0C2-0CAAE22CED91}"/>
              </a:ext>
            </a:extLst>
          </p:cNvPr>
          <p:cNvSpPr/>
          <p:nvPr/>
        </p:nvSpPr>
        <p:spPr>
          <a:xfrm>
            <a:off x="593249" y="1569961"/>
            <a:ext cx="1523408" cy="695787"/>
          </a:xfrm>
          <a:prstGeom prst="roundRect">
            <a:avLst>
              <a:gd name="adj" fmla="val 2405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01D71B-051B-222D-58C9-25901E9D9411}"/>
              </a:ext>
            </a:extLst>
          </p:cNvPr>
          <p:cNvSpPr/>
          <p:nvPr/>
        </p:nvSpPr>
        <p:spPr>
          <a:xfrm>
            <a:off x="707381" y="1660068"/>
            <a:ext cx="1295141" cy="51412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5" dirty="0"/>
              <a:t>Company/</a:t>
            </a:r>
          </a:p>
          <a:p>
            <a:pPr algn="ctr"/>
            <a:r>
              <a:rPr lang="en-US" sz="1155" dirty="0"/>
              <a:t>Ticker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F02F572-35C3-C3F9-F820-101943747FBC}"/>
              </a:ext>
            </a:extLst>
          </p:cNvPr>
          <p:cNvSpPr/>
          <p:nvPr/>
        </p:nvSpPr>
        <p:spPr>
          <a:xfrm>
            <a:off x="2388870" y="1558515"/>
            <a:ext cx="6985949" cy="695787"/>
          </a:xfrm>
          <a:prstGeom prst="roundRect">
            <a:avLst>
              <a:gd name="adj" fmla="val 2405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FF93135-0F89-8090-DD2B-10E74BF96D8E}"/>
              </a:ext>
            </a:extLst>
          </p:cNvPr>
          <p:cNvSpPr/>
          <p:nvPr/>
        </p:nvSpPr>
        <p:spPr>
          <a:xfrm>
            <a:off x="2525581" y="1688386"/>
            <a:ext cx="1085189" cy="44676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5" dirty="0"/>
              <a:t>DCF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56F806-0737-9153-2752-468CD88C2281}"/>
              </a:ext>
            </a:extLst>
          </p:cNvPr>
          <p:cNvSpPr/>
          <p:nvPr/>
        </p:nvSpPr>
        <p:spPr>
          <a:xfrm>
            <a:off x="3719103" y="1688386"/>
            <a:ext cx="983873" cy="44676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5" dirty="0"/>
              <a:t>LBO</a:t>
            </a:r>
          </a:p>
        </p:txBody>
      </p:sp>
    </p:spTree>
    <p:extLst>
      <p:ext uri="{BB962C8B-B14F-4D97-AF65-F5344CB8AC3E}">
        <p14:creationId xmlns:p14="http://schemas.microsoft.com/office/powerpoint/2010/main" val="37277377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" val="H08cHQ9lfAc+GydERjMBAz0zWkpGIxAiCXB6NTQhTlZDNyABIRpgUlVrTgMYKShSXhknADweGxpGV04mPRsaGiIaMAkKIhhdMyYKEwUdPBstHFobCTEwHgc0axIhCzA0OAAeHCQ3JCwqNB4pBVNLEQUxMDMjAxovCicFNDgFDR06IgpQIgI5ETxASig4LwAVAi8yECQHLBsPLjAvGSYbGwUZPRo3bmUgAQAcFgAzI108HjYQRmtOAzYpFwMNFzBXYwsVViwMHzQAMy8FKT4MSl4zHgY0a1oWCwMhHjxLG05GK1tYTWUwUXZfPw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YBR0pcXlZBZTFRdl5uSEYvTklic1ZAVVRgRiQ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Tf3JddFZzUUhlBFFrdk5eXVthRWAGCwk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B092F062D36" val="H08aWFt3alE4THhaVnFCQ2lrWFIIT29EaQsXQ1RdVFZBZTFRdlt1Wkp0WUVma1hSDE9vRm4cCEdXVVoH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00320162D2A13" val="H08aWFt3alE4THhaXHdCS31nWhxGV2RFYBwORFRVQFpDMGRJeVlwRlBrTFE5ZUJCUENnRm0GCAk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B092F062D36" val="H08aWFt3alE4THhaVnFCQ2lrWFIIT29EaQsXQ1RdVFZBZTFRdlt1Wkp0WUVma1hSDE9vRm4cCEdXVVoH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00320162D2A13" val="H08aWFt3alE4THhaXHdCS31nWhxGV2RFYBwORFRVQFpDMGRJeVlwRlBrTFE5ZUJCUENnRm0GCAk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peXFpgQXUSGxhGV1hDVWlwR2BOYB9GfV1BZGlMQFNceVV7WhtOV1lCTFBwc0Ux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22F382E031F" val="H08aWFt3alE4THhZVHRCR2dzTlxETzlXYwcNWlVZXU1Sa2ZRO0x4XlxzQFNzL1pKV1RjCA=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222232E2F081236" val="H08aWFt3alE4THhdVH5CSmR1QFxETzlXYwcNWlVZXU1Sa2ZRO0x4XlxzQFNzL1pKUFx7Q28LC00Z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722222E2409122C0E210631" val="H08aWFt3alE4THhZV3ZCS2B2VFBGAXdPbAYXRVBcW0lNZ2QEblR0UFBrTFE5ZUJDXVso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cFEN9d19uBiMGACsJAXN9WlJITyFXYwcPQUpYXUtZa2ZRIEx4XVBpXUdgcEtcRE8iV2MBDUxKXVVOVGtmUSRMeFFKcV9EZn5NDQ=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82E2E28130A36" val="H08aWFt3alE4THhZVHVCQGJ3T1xETzlXYwcNWlVZXU1Sa2ZRO0x4XlxzQFNzL1pKV117RW0FC0EZ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82E2E28130A36" val="H08aWFt3alE4THhZVHVCQGJ3T1xETzlXYwcNWlVZXU1Sa2ZRO0x4XlxzQFNzL1pKVlR7RGAEAUEZ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722222E2409122C0E210631" val="H08aWFt3alE4THhZV3ZCS2B2VFBGAXdPbAYXRVBcW0lNZ2QEblR0UFBrTFE5ZUJDXVs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222232E2F081236" val="H08aWFt3alE4THhdV3VCSmB0TFxETzlXYwcNWlVZXU1Sa2ZRO0x4XlxzQFNzL1pKVl97R2xP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kDywMCCIeUWtlWlxGGXdPbQMXQlJUXkNNZ2QfblRxUEpxVEtncVRQRhp3T24DDVpXVVtPTWdkG25UcVhKcV1HYHAF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v&quot;:0,&quot;handler&quot;:&quot;PresBuilder.PowerPoint.Components.CoverSlide.CoverSlideObject, PresBuilder.PowerPoint.dll&quot;}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25342708" val="H08aWFt3alEkDywMCCIeUWtlWlxETzQALVpWBkZXTgwINC4SIAlsGAUzBR8RJRkCBwE0DCocWhsJT0BYFCVkSTdMNkpedl9Gf3dARVNBdxl7CAxFSlVYVkMwZEl6VnRGVXFAUTllQkNcWXtBbwUMCRk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BrWgZGV2VZe0YbTlFbWVRZdHdKYEwuSl5yXEN/dEBIVkF3AnsICEZVQ19PUmtkG25UcF5KdF9FY3UF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F11WG5KCGVWRWJ0VkdSVGJZe0UbTlxcQklXa2QbblRwUEp/EQ=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WU5PdnJCe11uShNlVkVpc1ZASE89V2MDCVpVVVpKV3V+Dg=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zWkpRW2JbawMLQkhPAFhbcXdGYlpyWVFyQFEmZUJBVlx7Q2EeGxxGV15KT3FwQXpZdVAZ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peXFpgQXUSGxhGV1hDVWlwR2BOYB9GfV1BZGlMQFNceVV7WhtOV1lCTFBwc0Ux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EKR0peWU5Sa2ZRO0x4WEhnThtzfUtESl1kTGwBRA=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YBR0pcXlZBZTFRdl5uSEYvTklic1ZAVVRgRiQ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RFJBTg1DfXRLeEB6UFV+QFE5ZUJCUENjQGoHDUdREA=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leUl1hQHUQVVZeWF9LT3F3R35CYB9GfV1GYGlBQkhPPVdjBgBaUlU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RFJBTg1DfXRLeEB6UFV+QFE5ZUJCUENjQGoHDUdREA=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RFJBTg1DfXRLeEB6UFV+QFE5ZUJCUENjQGoHDUdREA=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EKR0peWU5Sa2ZRO0x4WEhnThtzfUtESl1kTGwBRA=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TUhPG1hbd2hDfFtzWVx2XV9zL1pKVlh7RG0KCkBRVBE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YBR0pcXlZBZTFRdl5uSEYvTklic1ZAVVRgRiQ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peXFpgQXUSGxhGV1hDVWlwR2BOYB9GfV1BZGlMQFNceVV7WhtOV1lCTFBwc0Ux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EKR0peWU5Sa2ZRO0x4WEhnThtzfUtESl1kTGwBRA=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Tf3JddFZzUUhlBFFrdk5eXVthRWAGCwk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leUl1hQHUQVVZeWF9LT3F3R35CYB9GfV1GYGlBQkhPPVdjBgBaUlU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v&quot;:0,&quot;handler&quot;:&quot;PresBuilder.PowerPoint.Components.CoverSlide.CoverSlideObject, PresBuilder.PowerPoint.dll&quot;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0FiWHdQVnFYX3MrWkpVXWxbbgIJQ11BTg1DfXZdfF53WVV/XUJ9ZRBSXl9gW2gGAUdQWFUH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Tf3JddFZzUUhlBFFrdk5eXVthRWAGCwk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Tf3JddFZzUUhlBFFrdk5eXVthRWAGCwk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RaXZDeV9zUFV2QFE5ZUJBU0NiRW8AAExcEA=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B092F062D36" val="H08aWFt3alE4THhaVnFCQ2lrWFIIT29EaQsXQ1RdVFZBZTFRdlt1Wkp0WUVma1hSDE9vRm4cCEdXVVoH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00320162D2A13" val="H08aWFt3alE4THhaXHdCS31nWhxGV2RFYBwORFRVQFpDMGRJeVlwRlBrTFE5ZUJCUENnRm0GCAk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B092F062D36" val="H08aWFt3alE4THhaVnFCQ2lrWFIIT29EaQsXQ1RdVFZBZTFRdlt1Wkp0WUVma1hSDE9vRm4cCEdXVVoH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00320162D2A13" val="H08aWFt3alE4THhaXHdCS31nWhxGV2RFYBwORFRVQFpDMGRJeVlwRlBrTFE5ZUJCUENnRm0GCAk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22F382E031F" val="H08aWFt3alE4THhZVHRCR2dzTlxETzlXYwcNWlVZXU1Sa2ZRO0x4XlxzQFNzL1pKV1RjCA=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222232E2F081236" val="H08aWFt3alE4THhdVH5CSmR1QFxETzlXYwcNWlVZXU1Sa2ZRO0x4XlxzQFNzL1pKUFx7Q28LC00Z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722222E2409122C0E210631" val="H08aWFt3alE4THhZV3ZCS2B2VFBGAXdPbAYXRVBcW0lNZ2QEblR0UFBrTFE5ZUJDXVs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leUl1hQHUQVVZeWF9LT3F3R35CYB9GfV1GYGlBQkhPPVdjBgBaUlUR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82E2E28130A36" val="H08aWFt3alE4THhZVHVCQGJ3T1xETzlXYwcNWlVZXU1Sa2ZRO0x4XlxzQFNzL1pKV117RW0FC0EZ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82E2E28130A36" val="H08aWFt3alE4THhZVHVCQGJ3T1xETzlXYwcNWlVZXU1Sa2ZRO0x4XlxzQFNzL1pKVlR7RGAEAUEZ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722222E2409122C0E210631" val="H08aWFt3alE4THhZV3ZCS2B2VFBGAXdPbAYXRVBcW0lNZ2QEblR0UFBrTFE5ZUJDXVso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222232E2F081236" val="H08aWFt3alE4THhdV3VCSmB0TFxETzlXYwcNWlVZXU1Sa2ZRO0x4XlxzQFNzL1pKVl97R2xP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kDywMCCIeUWtlWlxGGXdPbQMXQlJUXkNNZ2QfblRxUEpxVEtncVRQRhp3T24DDVpXVVtPTWdkG25UcVhKcV1HYHA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ME" val="NOTMANAGED"/>
  <p:tag name="PBCOMPONENT" val="TITLE"/>
  <p:tag name="IGNOREFONTNONCOMPLIANCE" val="0"/>
  <p:tag name="FONTNAME" val="Arial"/>
  <p:tag name="FONTSIZE" val="12"/>
  <p:tag name="FONTBOLD" val="-1"/>
  <p:tag name="FONTITALIC" val="0"/>
  <p:tag name="FONTULINE" val="0"/>
  <p:tag name="FONTSHADOW" val="0"/>
  <p:tag name="FONTALIGNMENT" val="2"/>
  <p:tag name="FONTCOLOR" val="16777215"/>
  <p:tag name="FONT_COLOR_TYPE" val="1"/>
  <p:tag name="FONT_COLOR_SCHEME_INDEX" val="0"/>
  <p:tag name="IGNORECOLORLINESNONCOMPLIANCE" val="0"/>
  <p:tag name="FILLVISIBLE" val="-1"/>
  <p:tag name="FILLCOLOR" val="9529600"/>
  <p:tag name="FILL_COLOR_SCHEME_INDEX" val="0"/>
  <p:tag name="FILL_COLOR_TYPE" val="1"/>
  <p:tag name="LINEVISIBLE" val="0"/>
  <p:tag name="LINECOLOR" val="16777215"/>
  <p:tag name="LINE_COLOR_SCHEME_INDEX" val="0"/>
  <p:tag name="LINE_COLOR_TYPE" val="1"/>
  <p:tag name="LINECOLORING" val="No Line"/>
  <p:tag name="IGNOREPOSITIONNONCOMPLIANCE" val="0"/>
  <p:tag name="POSITIONTOP" val="132"/>
  <p:tag name="POSITIONLEFT" val="54"/>
  <p:tag name="IGNORESIZENONCOMPLIANCE" val="0"/>
  <p:tag name="SIZEWIDTH" val="336.24"/>
  <p:tag name="SIZEHEIGHT" val="18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ME" val="NOTMANAGED"/>
  <p:tag name="PBCOMPONENT" val="TITLE"/>
  <p:tag name="IGNOREFONTNONCOMPLIANCE" val="0"/>
  <p:tag name="FONTNAME" val="Arial"/>
  <p:tag name="FONTSIZE" val="12"/>
  <p:tag name="FONTBOLD" val="-1"/>
  <p:tag name="FONTITALIC" val="0"/>
  <p:tag name="FONTULINE" val="0"/>
  <p:tag name="FONTSHADOW" val="0"/>
  <p:tag name="FONTALIGNMENT" val="2"/>
  <p:tag name="FONTCOLOR" val="16777215"/>
  <p:tag name="FONT_COLOR_TYPE" val="1"/>
  <p:tag name="FONT_COLOR_SCHEME_INDEX" val="0"/>
  <p:tag name="IGNORECOLORLINESNONCOMPLIANCE" val="0"/>
  <p:tag name="FILLVISIBLE" val="-1"/>
  <p:tag name="FILLCOLOR" val="9529600"/>
  <p:tag name="FILL_COLOR_SCHEME_INDEX" val="0"/>
  <p:tag name="FILL_COLOR_TYPE" val="1"/>
  <p:tag name="LINEVISIBLE" val="0"/>
  <p:tag name="LINECOLOR" val="16777215"/>
  <p:tag name="LINE_COLOR_SCHEME_INDEX" val="0"/>
  <p:tag name="LINE_COLOR_TYPE" val="1"/>
  <p:tag name="LINECOLORING" val="No Line"/>
  <p:tag name="IGNOREPOSITIONNONCOMPLIANCE" val="0"/>
  <p:tag name="POSITIONTOP" val="132"/>
  <p:tag name="POSITIONLEFT" val="54"/>
  <p:tag name="IGNORESIZENONCOMPLIANCE" val="0"/>
  <p:tag name="SIZEWIDTH" val="336.24"/>
  <p:tag name="SIZEHEIGHT" val="18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8212A2D061236133A0B3C2802" val="H08YWFt0dEpiWXRERitOSWV3SV5TW3lXLhADR1dbQkhVa2QbblRzUUpzVEBodE5DGQ==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8212A2D061236133A0B3C2802" val="H08YWFt0dEpiWXRERitOSWV3SV5TW3lXLhADR1dbQkhVa2QbblRzUUpzVEBodE5DGQ=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25342708" val="H08aWFt3alEkDywMCCIeUWtlWlxETzQALVpWBkZXTgwINC4SIAlsGAUzBR8RJRkCBwE0DCocWhsJT0BYFCVkSTdMNkpedl9Gf3dARVNBdxl7CAxFSlVYVkMwZEl6VnRGVXFAUTllQkNcWXtBbwUMCRk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TUhPG1hbd2hDfFtzWVx2XV9zL1pKVlh7RG0KCkBRVBE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WU5PdnJCe11uShNlVkVpc1ZASE89V2MDCVpVVVpKV3V+Dg=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TUhPG1hbd2hDfFtzWVx2XV9zL1pKVlh7RG0KCkBRVBE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BrWgZGV2VZe0YbTlFbWVRZdHdKYE5gBEZ9WEtpaUlCUVR5VXtFG05VXF1UWHJwS2BOYABGfV5Ff3RLRlZfKA=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RFJBTg1DfXRLeEB6UFV+QFE5ZUJCUENjQGoHDUdREA=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YBR0pcXlZBZTFRdl5uSEYvTklic1ZAVVRgRiQ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peXFpgQXUSGxhGV1hDVWlwR2BOYB9GfV1BZGlMQFNceVV7WhtOV1lCTFBwc0U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F11WG5KCGVWRWJ0VkdSVGJZe0UbTlxcQklXa2QbblRwUEp/EQ=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EKR0peWU5Sa2ZRO0x4WEhnThtzfUtESl1kTGwBRA=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RaXZDeV9zUFV2QFE5ZUJBU0NiRW8AAExcEA=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zWkpRW2JbawMLQkhPAFhbcXdGYlpyWVFyQFEmZUJBVlx7Q2EeGxxGV15KT3FwQXpZdVAZ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leUl1hQHUQVVZeWF9LT3F3R35CYB9GfV1GYGlBQkhPPVdjBgBaUlU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RaXZDeV9zUFV2QFE5ZUJBU0NiRW8AAExcEA=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RaXZDeV9zUFV2QFE5ZUJBU0NiRW8AAExcEA=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heme/theme1.xml><?xml version="1.0" encoding="utf-8"?>
<a:theme xmlns:a="http://schemas.openxmlformats.org/drawingml/2006/main" name="old_Barclays Global 2021 Letter Print">
  <a:themeElements>
    <a:clrScheme name="BarclaysCaptivate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00AEEF"/>
      </a:accent1>
      <a:accent2>
        <a:srgbClr val="004476"/>
      </a:accent2>
      <a:accent3>
        <a:srgbClr val="006DE3"/>
      </a:accent3>
      <a:accent4>
        <a:srgbClr val="009E9E"/>
      </a:accent4>
      <a:accent5>
        <a:srgbClr val="454494"/>
      </a:accent5>
      <a:accent6>
        <a:srgbClr val="B99F76"/>
      </a:accent6>
      <a:hlink>
        <a:srgbClr val="006DE3"/>
      </a:hlink>
      <a:folHlink>
        <a:srgbClr val="B99F76"/>
      </a:folHlink>
    </a:clrScheme>
    <a:fontScheme name="Barclays Arial">
      <a:majorFont>
        <a:latin typeface="Barclays Effra"/>
        <a:ea typeface=""/>
        <a:cs typeface="Arial"/>
      </a:majorFont>
      <a:minorFont>
        <a:latin typeface="Barclays Effr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18288" bIns="1828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18288" bIns="1828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/>
  <a:custClrLst>
    <a:custClr name="Purple">
      <a:srgbClr val="843088"/>
    </a:custClr>
    <a:custClr name="Bright claret">
      <a:srgbClr val="E1C0E2"/>
    </a:custClr>
    <a:custClr name="Light blue">
      <a:srgbClr val="0076B6"/>
    </a:custClr>
    <a:custClr name="Cyan 40%">
      <a:srgbClr val="99DFF9"/>
    </a:custClr>
    <a:custClr name="Black 35%">
      <a:srgbClr val="B3B3B3"/>
    </a:custClr>
    <a:custClr name="Dark gray">
      <a:srgbClr val="44546A"/>
    </a:custClr>
    <a:custClr name="Lime">
      <a:srgbClr val="82C553"/>
    </a:custClr>
    <a:custClr name="Orange">
      <a:srgbClr val="FFCB05"/>
    </a:custClr>
    <a:custClr name="Bright orange">
      <a:srgbClr val="F58420"/>
    </a:custClr>
    <a:custClr name="Bright claret 30%">
      <a:srgbClr val="C7237A"/>
    </a:custClr>
    <a:custClr name="Primary blue">
      <a:srgbClr val="1A2042"/>
    </a:custClr>
    <a:custClr name="Claret">
      <a:srgbClr val="752157"/>
    </a:custClr>
    <a:custClr name="Light blue 75%">
      <a:srgbClr val="4098C8"/>
    </a:custClr>
    <a:custClr name="Dark teal">
      <a:srgbClr val="004750"/>
    </a:custClr>
    <a:custClr name="Dark purple">
      <a:srgbClr val="4C3D6C"/>
    </a:custClr>
    <a:custClr name="Mid Purple">
      <a:srgbClr val="7D7CB4"/>
    </a:custClr>
    <a:custClr name="Active blue 70%">
      <a:srgbClr val="3DA1FF"/>
    </a:custClr>
    <a:custClr name="Bright mint">
      <a:srgbClr val="AFFDFD"/>
    </a:custClr>
    <a:custClr name="Mint">
      <a:srgbClr val="CDF5E8"/>
    </a:custClr>
    <a:custClr name="Stone">
      <a:srgbClr val="E8E8C9"/>
    </a:custClr>
    <a:custClr name="Map colour">
      <a:srgbClr val="D8D8D8"/>
    </a:custClr>
    <a:custClr name="Map highlight">
      <a:srgbClr val="DCCFBA"/>
    </a:custClr>
    <a:custClr name="Light blue 50%">
      <a:srgbClr val="7FBADA"/>
    </a:custClr>
    <a:custClr name="Table highlight">
      <a:srgbClr val="E5F1F8"/>
    </a:custClr>
    <a:custClr name="Table total">
      <a:srgbClr val="4C9FCC"/>
    </a:custClr>
    <a:custClr name="Light gray">
      <a:srgbClr val="D9D9D9"/>
    </a:custClr>
    <a:custClr name=" ">
      <a:srgbClr val="FFFFFF"/>
    </a:custClr>
    <a:custClr name="RAG status - red">
      <a:srgbClr val="E90014"/>
    </a:custClr>
    <a:custClr name="RAG status - amber">
      <a:srgbClr val="FCB90F"/>
    </a:custClr>
    <a:custClr name="RAG status - green">
      <a:srgbClr val="198724"/>
    </a:custClr>
  </a:custClrLst>
  <a:extLst>
    <a:ext uri="{05A4C25C-085E-4340-85A3-A5531E510DB2}">
      <thm15:themeFamily xmlns:thm15="http://schemas.microsoft.com/office/thememl/2012/main" name="Barclays Global 2021 Letter.potx" id="{AF973C39-77E0-41D9-9F2C-F3848068BECC}" vid="{5286A725-A844-47D9-8576-34889B41D7C3}"/>
    </a:ext>
  </a:extLst>
</a:theme>
</file>

<file path=ppt/theme/theme2.xml><?xml version="1.0" encoding="utf-8"?>
<a:theme xmlns:a="http://schemas.openxmlformats.org/drawingml/2006/main" name="old_Barclays Global 2021 Letter Projection">
  <a:themeElements>
    <a:clrScheme name="BarclaysCaptivate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00AEEF"/>
      </a:accent1>
      <a:accent2>
        <a:srgbClr val="004476"/>
      </a:accent2>
      <a:accent3>
        <a:srgbClr val="006DE3"/>
      </a:accent3>
      <a:accent4>
        <a:srgbClr val="009E9E"/>
      </a:accent4>
      <a:accent5>
        <a:srgbClr val="454494"/>
      </a:accent5>
      <a:accent6>
        <a:srgbClr val="B99F76"/>
      </a:accent6>
      <a:hlink>
        <a:srgbClr val="006DE3"/>
      </a:hlink>
      <a:folHlink>
        <a:srgbClr val="B99F76"/>
      </a:folHlink>
    </a:clrScheme>
    <a:fontScheme name="Barclays Arial">
      <a:majorFont>
        <a:latin typeface="Barclays Effra"/>
        <a:ea typeface=""/>
        <a:cs typeface="Arial"/>
      </a:majorFont>
      <a:minorFont>
        <a:latin typeface="Barclays Effr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18288" bIns="1828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18288" bIns="1828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/>
  <a:custClrLst>
    <a:custClr name="Purple">
      <a:srgbClr val="843088"/>
    </a:custClr>
    <a:custClr name="Bright claret">
      <a:srgbClr val="E1C0E2"/>
    </a:custClr>
    <a:custClr name="Light blue">
      <a:srgbClr val="0076B6"/>
    </a:custClr>
    <a:custClr name="Cyan 40%">
      <a:srgbClr val="99DFF9"/>
    </a:custClr>
    <a:custClr name="Black 35%">
      <a:srgbClr val="B3B3B3"/>
    </a:custClr>
    <a:custClr name="Dark gray">
      <a:srgbClr val="44546A"/>
    </a:custClr>
    <a:custClr name="Lime">
      <a:srgbClr val="82C553"/>
    </a:custClr>
    <a:custClr name="Orange">
      <a:srgbClr val="FFCB05"/>
    </a:custClr>
    <a:custClr name="Bright orange">
      <a:srgbClr val="F58420"/>
    </a:custClr>
    <a:custClr name="Bright claret 30%">
      <a:srgbClr val="C7237A"/>
    </a:custClr>
    <a:custClr name="Primary blue">
      <a:srgbClr val="1A2042"/>
    </a:custClr>
    <a:custClr name="Claret">
      <a:srgbClr val="752157"/>
    </a:custClr>
    <a:custClr name="Light blue 75%">
      <a:srgbClr val="4098C8"/>
    </a:custClr>
    <a:custClr name="Dark teal">
      <a:srgbClr val="004750"/>
    </a:custClr>
    <a:custClr name="Dark purple">
      <a:srgbClr val="4C3D6C"/>
    </a:custClr>
    <a:custClr name="Mid Purple">
      <a:srgbClr val="7D7CB4"/>
    </a:custClr>
    <a:custClr name="Active blue 70%">
      <a:srgbClr val="3DA1FF"/>
    </a:custClr>
    <a:custClr name="Bright mint">
      <a:srgbClr val="AFFDFD"/>
    </a:custClr>
    <a:custClr name="Mint">
      <a:srgbClr val="CDF5E8"/>
    </a:custClr>
    <a:custClr name="Stone">
      <a:srgbClr val="E8E8C9"/>
    </a:custClr>
    <a:custClr name="Map colour">
      <a:srgbClr val="D8D8D8"/>
    </a:custClr>
    <a:custClr name="Map highlight">
      <a:srgbClr val="DCCFBA"/>
    </a:custClr>
    <a:custClr name="Light blue 50%">
      <a:srgbClr val="7FBADA"/>
    </a:custClr>
    <a:custClr name="Table highlight">
      <a:srgbClr val="E5F1F8"/>
    </a:custClr>
    <a:custClr name="Table total">
      <a:srgbClr val="4C9FCC"/>
    </a:custClr>
    <a:custClr name="Light gray">
      <a:srgbClr val="D9D9D9"/>
    </a:custClr>
    <a:custClr name=" ">
      <a:srgbClr val="FFFFFF"/>
    </a:custClr>
    <a:custClr name="RAG status - red">
      <a:srgbClr val="E90014"/>
    </a:custClr>
    <a:custClr name="RAG status - amber">
      <a:srgbClr val="E1B90F"/>
    </a:custClr>
    <a:custClr name="RAG status - green">
      <a:srgbClr val="198724"/>
    </a:custClr>
  </a:custClrLst>
  <a:extLst>
    <a:ext uri="{05A4C25C-085E-4340-85A3-A5531E510DB2}">
      <thm15:themeFamily xmlns:thm15="http://schemas.microsoft.com/office/thememl/2012/main" name="Barclays Global 2021 Letter.potx" id="{AF973C39-77E0-41D9-9F2C-F3848068BECC}" vid="{37C1E865-D112-41E4-BE4D-40690C27F2D1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9C862B2B5C774DAF152931BC5193B2" ma:contentTypeVersion="21" ma:contentTypeDescription="Create a new document." ma:contentTypeScope="" ma:versionID="2bf54d7c94c809b9654e6d8a0dd48bb3">
  <xsd:schema xmlns:xsd="http://www.w3.org/2001/XMLSchema" xmlns:xs="http://www.w3.org/2001/XMLSchema" xmlns:p="http://schemas.microsoft.com/office/2006/metadata/properties" xmlns:ns2="f20084d7-61e8-404e-beff-acc10ebb1c4c" xmlns:ns3="fd6fbb7f-0d31-47a8-8a19-38b5c1e6bff0" xmlns:ns4="cdf71830-c9e3-49d3-97db-b43ec28a30d4" targetNamespace="http://schemas.microsoft.com/office/2006/metadata/properties" ma:root="true" ma:fieldsID="e6faf85e5254d7c9d07cc17b7239a519" ns2:_="" ns3:_="" ns4:_="">
    <xsd:import namespace="f20084d7-61e8-404e-beff-acc10ebb1c4c"/>
    <xsd:import namespace="fd6fbb7f-0d31-47a8-8a19-38b5c1e6bff0"/>
    <xsd:import namespace="cdf71830-c9e3-49d3-97db-b43ec28a30d4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TemplateSize" minOccurs="0"/>
                <xsd:element ref="ns2:Cap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Region" minOccurs="0"/>
                <xsd:element ref="ns2:Key" minOccurs="0"/>
                <xsd:element ref="ns2:Layouts" minOccurs="0"/>
                <xsd:element ref="ns2:ItemsOrder" minOccurs="0"/>
                <xsd:element ref="ns2:lcf76f155ced4ddcb4097134ff3c332f" minOccurs="0"/>
                <xsd:element ref="ns4:TaxCatchAll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0084d7-61e8-404e-beff-acc10ebb1c4c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Tables"/>
          <xsd:enumeration value="Quotes and AutoShapes"/>
          <xsd:enumeration value="Diagrams"/>
          <xsd:enumeration value="Maps"/>
          <xsd:enumeration value="Time Lines and Calendars"/>
          <xsd:enumeration value="Qualifications"/>
          <xsd:enumeration value="Team Pages"/>
          <xsd:enumeration value="Brand Info"/>
          <xsd:enumeration value="Investment Banking"/>
          <xsd:enumeration value="Gallery"/>
        </xsd:restriction>
      </xsd:simpleType>
    </xsd:element>
    <xsd:element name="TemplateSize" ma:index="9" nillable="true" ma:displayName="Template Size" ma:format="Dropdown" ma:internalName="TemplateSize">
      <xsd:simpleType>
        <xsd:restriction base="dms:Choice">
          <xsd:enumeration value="Letter"/>
          <xsd:enumeration value="A4"/>
          <xsd:enumeration value="Widescreen"/>
        </xsd:restriction>
      </xsd:simpleType>
    </xsd:element>
    <xsd:element name="Caption" ma:index="10" nillable="true" ma:displayName="Caption" ma:format="Dropdown" ma:internalName="Caption">
      <xsd:simpleType>
        <xsd:restriction base="dms:Choice">
          <xsd:enumeration value="Quotes and AutoShapes"/>
          <xsd:enumeration value="Moon, Arrow and Comparison"/>
          <xsd:enumeration value="Team Pages"/>
          <xsd:enumeration value="Circular Arrangements"/>
          <xsd:enumeration value="Magic Quadrants"/>
          <xsd:enumeration value="Process Diagrams"/>
          <xsd:enumeration value="Puzzles"/>
          <xsd:enumeration value="Ring Diagrams"/>
          <xsd:enumeration value="Structure Diagrams"/>
          <xsd:enumeration value="Venn Diagrams"/>
          <xsd:enumeration value="Americas"/>
          <xsd:enumeration value="EMEA"/>
          <xsd:enumeration value="World"/>
          <xsd:enumeration value="Time Lines and Calendars"/>
          <xsd:enumeration value="Qualifications"/>
          <xsd:enumeration value="Brand Guides"/>
          <xsd:enumeration value="New PresBuilder Letter"/>
          <xsd:enumeration value="New PresBuilder A4"/>
          <xsd:enumeration value="New PresBuilder WideScreen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Region" ma:index="15" nillable="true" ma:displayName="Region" ma:description="Region for disclaimer" ma:format="Dropdown" ma:internalName="Region">
      <xsd:simpleType>
        <xsd:restriction base="dms:Choice">
          <xsd:enumeration value="AMER"/>
          <xsd:enumeration value="EMEA"/>
          <xsd:enumeration value="APAC"/>
        </xsd:restriction>
      </xsd:simpleType>
    </xsd:element>
    <xsd:element name="Key" ma:index="16" nillable="true" ma:displayName="Key" ma:format="Dropdown" ma:internalName="Key">
      <xsd:simpleType>
        <xsd:restriction base="dms:Choice">
          <xsd:enumeration value="NEWPBCAPL"/>
          <xsd:enumeration value="NEWPBCAPW"/>
          <xsd:enumeration value="NEWPBCAP"/>
          <xsd:enumeration value="M2"/>
        </xsd:restriction>
      </xsd:simpleType>
    </xsd:element>
    <xsd:element name="Layouts" ma:index="17" nillable="true" ma:displayName="Layouts" ma:format="Dropdown" ma:internalName="Layouts">
      <xsd:simpleType>
        <xsd:restriction base="dms:Text">
          <xsd:maxLength value="255"/>
        </xsd:restriction>
      </xsd:simpleType>
    </xsd:element>
    <xsd:element name="ItemsOrder" ma:index="18" nillable="true" ma:displayName="ItemsOrder" ma:format="Dropdown" ma:internalName="ItemsOrder">
      <xsd:simpleType>
        <xsd:restriction base="dms:Text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2637938f-6787-436b-829d-1b6aabaf8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fbb7f-0d31-47a8-8a19-38b5c1e6bff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f71830-c9e3-49d3-97db-b43ec28a30d4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9c453724-d7d2-462c-840a-42c59a1692f3}" ma:internalName="TaxCatchAll" ma:showField="CatchAllData" ma:web="cdf71830-c9e3-49d3-97db-b43ec28a30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youts xmlns="f20084d7-61e8-404e-beff-acc10ebb1c4c">C7,C5,C6,A2,T1,S1,S2,S3,S6,S7,C4,A3,S8,C8,C9,C10,C11,S9,S10,S11,S12</Layouts>
    <Region xmlns="f20084d7-61e8-404e-beff-acc10ebb1c4c" xsi:nil="true"/>
    <Key xmlns="f20084d7-61e8-404e-beff-acc10ebb1c4c">NEWPBCAPL</Key>
    <TemplateSize xmlns="f20084d7-61e8-404e-beff-acc10ebb1c4c">Letter</TemplateSize>
    <ItemsOrder xmlns="f20084d7-61e8-404e-beff-acc10ebb1c4c">10</ItemsOrder>
    <Caption xmlns="f20084d7-61e8-404e-beff-acc10ebb1c4c">New PresBuilder Letter</Caption>
    <Category xmlns="f20084d7-61e8-404e-beff-acc10ebb1c4c">Investment Banking</Category>
    <TaxCatchAll xmlns="cdf71830-c9e3-49d3-97db-b43ec28a30d4" xsi:nil="true"/>
    <lcf76f155ced4ddcb4097134ff3c332f xmlns="f20084d7-61e8-404e-beff-acc10ebb1c4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ECEEBF4-7E4F-423B-B7A7-297EF53B6B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C94566-D1B0-429B-98E2-1570C8D4CA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0084d7-61e8-404e-beff-acc10ebb1c4c"/>
    <ds:schemaRef ds:uri="fd6fbb7f-0d31-47a8-8a19-38b5c1e6bff0"/>
    <ds:schemaRef ds:uri="cdf71830-c9e3-49d3-97db-b43ec28a30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E6A9EC-70B2-4C9A-B73E-1A7E61FE92A5}">
  <ds:schemaRefs>
    <ds:schemaRef ds:uri="http://schemas.microsoft.com/office/infopath/2007/PartnerControls"/>
    <ds:schemaRef ds:uri="fd6fbb7f-0d31-47a8-8a19-38b5c1e6bff0"/>
    <ds:schemaRef ds:uri="http://schemas.microsoft.com/office/2006/metadata/properties"/>
    <ds:schemaRef ds:uri="f20084d7-61e8-404e-beff-acc10ebb1c4c"/>
    <ds:schemaRef ds:uri="http://purl.org/dc/terms/"/>
    <ds:schemaRef ds:uri="http://www.w3.org/XML/1998/namespace"/>
    <ds:schemaRef ds:uri="http://purl.org/dc/dcmitype/"/>
    <ds:schemaRef ds:uri="cdf71830-c9e3-49d3-97db-b43ec28a30d4"/>
    <ds:schemaRef ds:uri="http://schemas.microsoft.com/office/2006/documentManagement/type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79</Words>
  <Application>Microsoft Office PowerPoint</Application>
  <PresentationFormat>Custom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Barclays Effra</vt:lpstr>
      <vt:lpstr>Arial</vt:lpstr>
      <vt:lpstr>Times New Roman</vt:lpstr>
      <vt:lpstr>Wingdings</vt:lpstr>
      <vt:lpstr>Wingdings 2</vt:lpstr>
      <vt:lpstr>Wingdings 3</vt:lpstr>
      <vt:lpstr>old_Barclays Global 2021 Letter Print</vt:lpstr>
      <vt:lpstr>old_Barclays Global 2021 Letter Projection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Barclays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QuantifAI : Pitcher</dc:title>
  <dc:creator>Blochtchinski, Anton: Investment Bank (NYK)</dc:creator>
  <cp:lastModifiedBy>Liu, Yanjie : Quants (NYK)</cp:lastModifiedBy>
  <cp:revision>99</cp:revision>
  <dcterms:created xsi:type="dcterms:W3CDTF">2024-10-25T07:01:08Z</dcterms:created>
  <dcterms:modified xsi:type="dcterms:W3CDTF">2024-11-05T22:48:47Z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754cbb2-29ed-4ffe-af90-a08465e0dd2c_Enabled">
    <vt:lpwstr>true</vt:lpwstr>
  </property>
  <property fmtid="{D5CDD505-2E9C-101B-9397-08002B2CF9AE}" pid="3" name="MSIP_Label_c754cbb2-29ed-4ffe-af90-a08465e0dd2c_SetDate">
    <vt:lpwstr>2023-04-25T07:44:25Z</vt:lpwstr>
  </property>
  <property fmtid="{D5CDD505-2E9C-101B-9397-08002B2CF9AE}" pid="4" name="MSIP_Label_c754cbb2-29ed-4ffe-af90-a08465e0dd2c_Method">
    <vt:lpwstr>Standard</vt:lpwstr>
  </property>
  <property fmtid="{D5CDD505-2E9C-101B-9397-08002B2CF9AE}" pid="5" name="MSIP_Label_c754cbb2-29ed-4ffe-af90-a08465e0dd2c_Name">
    <vt:lpwstr>Unrestricted</vt:lpwstr>
  </property>
  <property fmtid="{D5CDD505-2E9C-101B-9397-08002B2CF9AE}" pid="6" name="MSIP_Label_c754cbb2-29ed-4ffe-af90-a08465e0dd2c_SiteId">
    <vt:lpwstr>c4b62f1d-01e0-4107-a0cc-5ac886858b23</vt:lpwstr>
  </property>
  <property fmtid="{D5CDD505-2E9C-101B-9397-08002B2CF9AE}" pid="7" name="MSIP_Label_c754cbb2-29ed-4ffe-af90-a08465e0dd2c_ContentBits">
    <vt:lpwstr>0</vt:lpwstr>
  </property>
  <property fmtid="{D5CDD505-2E9C-101B-9397-08002B2CF9AE}" pid="8" name="BarclaysDC">
    <vt:lpwstr>Unrestricted</vt:lpwstr>
  </property>
  <property fmtid="{D5CDD505-2E9C-101B-9397-08002B2CF9AE}" pid="9" name="ContentTypeId">
    <vt:lpwstr>0x010100539C862B2B5C774DAF152931BC5193B2</vt:lpwstr>
  </property>
  <property fmtid="{D5CDD505-2E9C-101B-9397-08002B2CF9AE}" pid="11" name="_NewReviewCycle">
    <vt:lpwstr/>
  </property>
</Properties>
</file>