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company overview with a sample paragraph.</a:t>
            </a:r>
          </a:p>
          <a:p>
            <a:r>
              <a:t>Lorem ipsum dolor sit amet, consectetur adipiscing elit. Praesent nec nisl vel mauris blandit interdum.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Financial Table:</a:t>
            </a:r>
          </a:p>
          <a:p>
            <a:r>
              <a:t>          Region  Revenue  Profit</a:t>
            </a:r>
          </a:p>
          <a:p>
            <a:r>
              <a:t>0  North America   120000   20000</a:t>
            </a:r>
          </a:p>
          <a:p>
            <a:r>
              <a:t>1         Europe    85000   15000</a:t>
            </a:r>
          </a:p>
          <a:p>
            <a:r>
              <a:t>2           Asia   100000   18000</a:t>
            </a:r>
          </a:p>
        </p:txBody>
      </p:sp>
      <p:pic>
        <p:nvPicPr>
          <p:cNvPr id="4" name="Picture 3" descr="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Geographic Distribution Table:</a:t>
            </a:r>
          </a:p>
          <a:p>
            <a:r>
              <a:t>          Region  Revenue</a:t>
            </a:r>
          </a:p>
          <a:p>
            <a:r>
              <a:t>0  North America   120000</a:t>
            </a:r>
          </a:p>
          <a:p>
            <a:r>
              <a:t>1         Europe    85000</a:t>
            </a:r>
          </a:p>
          <a:p>
            <a:r>
              <a:t>2           Asia   100000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section could include profiles or key information about the management team.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Recent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Company launches new product.</a:t>
            </a:r>
          </a:p>
          <a:p>
            <a:r>
              <a:t>2. Q3 earnings report shows positive growth.</a:t>
            </a:r>
          </a:p>
          <a:p>
            <a:r>
              <a:t>3. Expansion into new markets.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