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  <p:sldMasterId id="2147483704" r:id="rId5"/>
  </p:sldMasterIdLst>
  <p:notesMasterIdLst>
    <p:notesMasterId r:id="rId6"/>
  </p:notesMasterIdLst>
  <p:handoutMasterIdLst>
    <p:handoutMasterId r:id="rId7"/>
  </p:handoutMasterIdLst>
  <p:sldIdLst>
    <p:sldId id="256" r:id="rId13"/>
  </p:sldIdLst>
  <p:sldSz cx="10058400" cy="7772400"/>
  <p:notesSz cx="7010400" cy="9372600"/>
  <p:custDataLst>
    <p:tags r:id="rId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orient="horz" pos="93">
          <p15:clr>
            <a:srgbClr val="A4A3A4"/>
          </p15:clr>
        </p15:guide>
        <p15:guide id="3" pos="2208">
          <p15:clr>
            <a:srgbClr val="A4A3A4"/>
          </p15:clr>
        </p15:guide>
        <p15:guide id="4" pos="4232">
          <p15:clr>
            <a:srgbClr val="A4A3A4"/>
          </p15:clr>
        </p15:guide>
        <p15:guide id="5" pos="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EC4"/>
    <a:srgbClr val="D14414"/>
    <a:srgbClr val="FCCC93"/>
    <a:srgbClr val="5B8772"/>
    <a:srgbClr val="7FA9CF"/>
    <a:srgbClr val="70193D"/>
    <a:srgbClr val="E28C05"/>
    <a:srgbClr val="003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680CAD-7755-4099-8FD4-4FAFFBA75D4A}">
  <a:tblStyle styleId="{0DF98E00-6AD2-449E-AE7F-117422330E2A}" styleName="PresBuilder Light">
    <a:wholeTbl>
      <a:tcTxStyle>
        <a:fontRef idx="minor">
          <a:scrgbClr r="0" g="0" b="0"/>
        </a:fontRef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rgbClr val="0076B6"/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5F1F8"/>
          </a:solidFill>
        </a:fill>
      </a:tcStyle>
    </a:band1H>
    <a:band1V>
      <a:tcStyle>
        <a:tcBdr/>
        <a:fill>
          <a:solidFill>
            <a:srgbClr val="E5F1F8"/>
          </a:solidFill>
        </a:fill>
      </a:tcStyle>
    </a:band1V>
    <a:lastCol>
      <a:tcTxStyle b="on"/>
      <a:tcStyle>
        <a:tcBdr/>
      </a:tcStyle>
    </a:lastCol>
    <a:firstCol>
      <a:tcTxStyle b="on">
        <a:srgbClr val="0076B6"/>
      </a:tcTxStyle>
      <a:tcStyle>
        <a:tcBdr/>
      </a:tcStyle>
    </a:firstCol>
    <a:lastRow>
      <a:tcTxStyle b="on">
        <a:srgbClr val="FFFFFF"/>
      </a:tcTxStyle>
      <a:tcStyle>
        <a:tcBdr>
          <a:top>
            <a:ln>
              <a:noFill/>
            </a:ln>
          </a:top>
        </a:tcBdr>
        <a:fill>
          <a:solidFill>
            <a:srgbClr val="4C9FCC"/>
          </a:solidFill>
        </a:fill>
      </a:tcStyle>
    </a:lastRow>
    <a:firstRow>
      <a:tcTxStyle b="on">
        <a:srgbClr val="000000"/>
      </a:tcTxStyle>
      <a:tcStyle>
        <a:tcBdr>
          <a:bottom>
            <a:ln w="19050" cmpd="sng">
              <a:solidFill>
                <a:srgbClr val="0076B6"/>
              </a:solidFill>
            </a:ln>
          </a:bottom>
        </a:tcBdr>
        <a:fill>
          <a:solidFill>
            <a:srgbClr val="FFFFFF"/>
          </a:solidFill>
        </a:fill>
      </a:tcStyle>
    </a:firstRow>
  </a:tblStyle>
  <a:tblStyle styleId="{E1785A57-48A2-4E5B-A3AC-52B7D137A7C0}" styleName="PresBuilder Medium">
    <a:wholeTbl>
      <a:tcTxStyle>
        <a:fontRef idx="minor">
          <a:scrgbClr r="0" g="0" b="0"/>
        </a:fontRef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rgbClr val="0076B6"/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5F1F8"/>
          </a:solidFill>
        </a:fill>
      </a:tcStyle>
    </a:band1H>
    <a:band1V>
      <a:tcStyle>
        <a:tcBdr/>
        <a:fill>
          <a:solidFill>
            <a:srgbClr val="E5F1F8"/>
          </a:solidFill>
        </a:fill>
      </a:tcStyle>
    </a:band1V>
    <a:lastCol>
      <a:tcTxStyle b="on"/>
      <a:tcStyle>
        <a:tcBdr/>
      </a:tcStyle>
    </a:lastCol>
    <a:firstCol>
      <a:tcTxStyle b="on">
        <a:srgbClr val="0076B6"/>
      </a:tcTxStyle>
      <a:tcStyle>
        <a:tcBdr/>
      </a:tcStyle>
    </a:firstCol>
    <a:lastRow>
      <a:tcTxStyle b="on">
        <a:srgbClr val="FFFFFF"/>
      </a:tcTxStyle>
      <a:tcStyle>
        <a:tcBdr>
          <a:top>
            <a:ln>
              <a:noFill/>
            </a:ln>
          </a:top>
        </a:tcBdr>
        <a:fill>
          <a:solidFill>
            <a:srgbClr val="4C9FCC"/>
          </a:solidFill>
        </a:fill>
      </a:tcStyle>
    </a:lastRow>
    <a:firstRow>
      <a:tcTxStyle b="on">
        <a:srgbClr val="000000"/>
      </a:tcTxStyle>
      <a:tcStyle>
        <a:tcBdr>
          <a:bottom>
            <a:ln w="19050" cmpd="sng">
              <a:solidFill>
                <a:srgbClr val="0076B6"/>
              </a:solidFill>
            </a:ln>
          </a:bottom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0" autoAdjust="0"/>
    <p:restoredTop sz="94975" autoAdjust="0"/>
  </p:normalViewPr>
  <p:slideViewPr>
    <p:cSldViewPr snapToGrid="0">
      <p:cViewPr varScale="1">
        <p:scale>
          <a:sx n="113" d="100"/>
          <a:sy n="113" d="100"/>
        </p:scale>
        <p:origin x="17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816" y="67"/>
      </p:cViewPr>
      <p:guideLst>
        <p:guide orient="horz" pos="2952"/>
        <p:guide orient="horz" pos="93"/>
        <p:guide pos="2208"/>
        <p:guide pos="4232"/>
        <p:guide pos="184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>
            <a:lvl1pPr algn="l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9D56017-E1D6-4328-847C-279FDFBEEB3E}" type="datetime8">
              <a:rPr lang="en-US" smtClean="0"/>
              <a:t>11/13/24 5:31 PM</a:t>
            </a:fld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270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b" anchorCtr="0" compatLnSpc="1">
            <a:prstTxWarp prst="textNoShape">
              <a:avLst/>
            </a:prstTxWarp>
          </a:bodyPr>
          <a:lstStyle>
            <a:lvl1pPr algn="l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90270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D09AA0B-A851-4A24-AB79-48D1740698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446088"/>
            <a:ext cx="5197475" cy="4016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2100" y="4686300"/>
            <a:ext cx="64262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dt" idx="1"/>
          </p:nvPr>
        </p:nvSpPr>
        <p:spPr bwMode="auto">
          <a:xfrm>
            <a:off x="3679825" y="147638"/>
            <a:ext cx="3038475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defTabSz="884238">
              <a:defRPr sz="7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331429C-E2E7-497C-8E54-24F95E5329D6}" type="datetime8">
              <a:rPr lang="en-US" smtClean="0"/>
              <a:t>11/13/24 5:31 PM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tags" Target="../tags/tag13.xml"/><Relationship Id="rId7" Type="http://schemas.openxmlformats.org/officeDocument/2006/relationships/tags" Target="../tags/tag14.xml"/><Relationship Id="rId8" Type="http://schemas.openxmlformats.org/officeDocument/2006/relationships/tags" Target="../tags/tag15.xml"/><Relationship Id="rId9" Type="http://schemas.openxmlformats.org/officeDocument/2006/relationships/tags" Target="../tags/tag16.xml"/><Relationship Id="rId10" Type="http://schemas.openxmlformats.org/officeDocument/2006/relationships/tags" Target="../tags/tag17.xml"/><Relationship Id="rId11" Type="http://schemas.openxmlformats.org/officeDocument/2006/relationships/tags" Target="../tags/tag18.xml"/><Relationship Id="rId12" Type="http://schemas.openxmlformats.org/officeDocument/2006/relationships/tags" Target="../tags/tag19.xml"/><Relationship Id="rId13" Type="http://schemas.openxmlformats.org/officeDocument/2006/relationships/tags" Target="../tags/tag20.xml"/><Relationship Id="rId14" Type="http://schemas.openxmlformats.org/officeDocument/2006/relationships/tags" Target="../tags/tag21.xml"/><Relationship Id="rId15" Type="http://schemas.openxmlformats.org/officeDocument/2006/relationships/slideMaster" Target="../slideMasters/slideMaster1.xml"/><Relationship Id="rId16" Type="http://schemas.openxmlformats.org/officeDocument/2006/relationships/image" Target="../media/image2.emf"/><Relationship Id="rId17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107.xml"/><Relationship Id="rId2" Type="http://schemas.openxmlformats.org/officeDocument/2006/relationships/tags" Target="../tags/tag108.xml"/><Relationship Id="rId3" Type="http://schemas.openxmlformats.org/officeDocument/2006/relationships/tags" Target="../tags/tag109.xml"/><Relationship Id="rId4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110.xml"/><Relationship Id="rId2" Type="http://schemas.openxmlformats.org/officeDocument/2006/relationships/tags" Target="../tags/tag111.xml"/><Relationship Id="rId3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ags" Target="../tags/tag112.xml"/><Relationship Id="rId2" Type="http://schemas.openxmlformats.org/officeDocument/2006/relationships/tags" Target="../tags/tag113.xml"/><Relationship Id="rId3" Type="http://schemas.openxmlformats.org/officeDocument/2006/relationships/tags" Target="../tags/tag114.xml"/><Relationship Id="rId4" Type="http://schemas.openxmlformats.org/officeDocument/2006/relationships/tags" Target="../tags/tag115.xml"/><Relationship Id="rId5" Type="http://schemas.openxmlformats.org/officeDocument/2006/relationships/tags" Target="../tags/tag116.xml"/><Relationship Id="rId6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ags" Target="../tags/tag117.xml"/><Relationship Id="rId2" Type="http://schemas.openxmlformats.org/officeDocument/2006/relationships/tags" Target="../tags/tag118.xml"/><Relationship Id="rId3" Type="http://schemas.openxmlformats.org/officeDocument/2006/relationships/tags" Target="../tags/tag119.xml"/><Relationship Id="rId4" Type="http://schemas.openxmlformats.org/officeDocument/2006/relationships/tags" Target="../tags/tag120.xml"/><Relationship Id="rId5" Type="http://schemas.openxmlformats.org/officeDocument/2006/relationships/tags" Target="../tags/tag121.xml"/><Relationship Id="rId6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ags" Target="../tags/tag122.xml"/><Relationship Id="rId2" Type="http://schemas.openxmlformats.org/officeDocument/2006/relationships/tags" Target="../tags/tag123.xml"/><Relationship Id="rId3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ags" Target="../tags/tag124.xml"/><Relationship Id="rId2" Type="http://schemas.openxmlformats.org/officeDocument/2006/relationships/tags" Target="../tags/tag125.xml"/><Relationship Id="rId3" Type="http://schemas.openxmlformats.org/officeDocument/2006/relationships/tags" Target="../tags/tag126.xml"/><Relationship Id="rId4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ags" Target="../tags/tag127.xml"/><Relationship Id="rId2" Type="http://schemas.openxmlformats.org/officeDocument/2006/relationships/tags" Target="../tags/tag128.xml"/><Relationship Id="rId3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tags" Target="../tags/tag129.xml"/><Relationship Id="rId2" Type="http://schemas.openxmlformats.org/officeDocument/2006/relationships/tags" Target="../tags/tag130.xml"/><Relationship Id="rId3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tags" Target="../tags/tag137.xml"/><Relationship Id="rId2" Type="http://schemas.openxmlformats.org/officeDocument/2006/relationships/tags" Target="../tags/tag138.xml"/><Relationship Id="rId3" Type="http://schemas.openxmlformats.org/officeDocument/2006/relationships/tags" Target="../tags/tag139.xml"/><Relationship Id="rId4" Type="http://schemas.openxmlformats.org/officeDocument/2006/relationships/tags" Target="../tags/tag140.xml"/><Relationship Id="rId5" Type="http://schemas.openxmlformats.org/officeDocument/2006/relationships/tags" Target="../tags/tag141.xml"/><Relationship Id="rId6" Type="http://schemas.openxmlformats.org/officeDocument/2006/relationships/tags" Target="../tags/tag142.xml"/><Relationship Id="rId7" Type="http://schemas.openxmlformats.org/officeDocument/2006/relationships/tags" Target="../tags/tag143.xml"/><Relationship Id="rId8" Type="http://schemas.openxmlformats.org/officeDocument/2006/relationships/tags" Target="../tags/tag144.xml"/><Relationship Id="rId9" Type="http://schemas.openxmlformats.org/officeDocument/2006/relationships/tags" Target="../tags/tag145.xml"/><Relationship Id="rId10" Type="http://schemas.openxmlformats.org/officeDocument/2006/relationships/tags" Target="../tags/tag146.xml"/><Relationship Id="rId11" Type="http://schemas.openxmlformats.org/officeDocument/2006/relationships/tags" Target="../tags/tag147.xml"/><Relationship Id="rId12" Type="http://schemas.openxmlformats.org/officeDocument/2006/relationships/tags" Target="../tags/tag148.xml"/><Relationship Id="rId13" Type="http://schemas.openxmlformats.org/officeDocument/2006/relationships/tags" Target="../tags/tag149.xml"/><Relationship Id="rId14" Type="http://schemas.openxmlformats.org/officeDocument/2006/relationships/tags" Target="../tags/tag150.xml"/><Relationship Id="rId15" Type="http://schemas.openxmlformats.org/officeDocument/2006/relationships/slideMaster" Target="../slideMasters/slideMaster2.xml"/><Relationship Id="rId16" Type="http://schemas.openxmlformats.org/officeDocument/2006/relationships/image" Target="../media/image2.emf"/><Relationship Id="rId17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Relationship Id="rId9" Type="http://schemas.openxmlformats.org/officeDocument/2006/relationships/tags" Target="../tags/tag30.xml"/><Relationship Id="rId10" Type="http://schemas.openxmlformats.org/officeDocument/2006/relationships/tags" Target="../tags/tag31.xml"/><Relationship Id="rId11" Type="http://schemas.openxmlformats.org/officeDocument/2006/relationships/tags" Target="../tags/tag32.xml"/><Relationship Id="rId12" Type="http://schemas.openxmlformats.org/officeDocument/2006/relationships/tags" Target="../tags/tag33.xml"/><Relationship Id="rId13" Type="http://schemas.openxmlformats.org/officeDocument/2006/relationships/slideMaster" Target="../slideMasters/slideMaster1.xml"/><Relationship Id="rId14" Type="http://schemas.openxmlformats.org/officeDocument/2006/relationships/image" Target="../media/image2.emf"/><Relationship Id="rId15" Type="http://schemas.openxmlformats.org/officeDocument/2006/relationships/image" Target="../media/image3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tags" Target="../tags/tag151.xml"/><Relationship Id="rId2" Type="http://schemas.openxmlformats.org/officeDocument/2006/relationships/tags" Target="../tags/tag152.xml"/><Relationship Id="rId3" Type="http://schemas.openxmlformats.org/officeDocument/2006/relationships/tags" Target="../tags/tag153.xml"/><Relationship Id="rId4" Type="http://schemas.openxmlformats.org/officeDocument/2006/relationships/tags" Target="../tags/tag154.xml"/><Relationship Id="rId5" Type="http://schemas.openxmlformats.org/officeDocument/2006/relationships/tags" Target="../tags/tag155.xml"/><Relationship Id="rId6" Type="http://schemas.openxmlformats.org/officeDocument/2006/relationships/tags" Target="../tags/tag156.xml"/><Relationship Id="rId7" Type="http://schemas.openxmlformats.org/officeDocument/2006/relationships/tags" Target="../tags/tag157.xml"/><Relationship Id="rId8" Type="http://schemas.openxmlformats.org/officeDocument/2006/relationships/tags" Target="../tags/tag158.xml"/><Relationship Id="rId9" Type="http://schemas.openxmlformats.org/officeDocument/2006/relationships/tags" Target="../tags/tag159.xml"/><Relationship Id="rId10" Type="http://schemas.openxmlformats.org/officeDocument/2006/relationships/tags" Target="../tags/tag160.xml"/><Relationship Id="rId11" Type="http://schemas.openxmlformats.org/officeDocument/2006/relationships/tags" Target="../tags/tag161.xml"/><Relationship Id="rId12" Type="http://schemas.openxmlformats.org/officeDocument/2006/relationships/tags" Target="../tags/tag162.xml"/><Relationship Id="rId13" Type="http://schemas.openxmlformats.org/officeDocument/2006/relationships/slideMaster" Target="../slideMasters/slideMaster2.xml"/><Relationship Id="rId14" Type="http://schemas.openxmlformats.org/officeDocument/2006/relationships/image" Target="../media/image2.emf"/><Relationship Id="rId15" Type="http://schemas.openxmlformats.org/officeDocument/2006/relationships/image" Target="../media/image3.pn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tags" Target="../tags/tag163.xml"/><Relationship Id="rId2" Type="http://schemas.openxmlformats.org/officeDocument/2006/relationships/tags" Target="../tags/tag164.xml"/><Relationship Id="rId3" Type="http://schemas.openxmlformats.org/officeDocument/2006/relationships/tags" Target="../tags/tag165.xml"/><Relationship Id="rId4" Type="http://schemas.openxmlformats.org/officeDocument/2006/relationships/tags" Target="../tags/tag166.xml"/><Relationship Id="rId5" Type="http://schemas.openxmlformats.org/officeDocument/2006/relationships/tags" Target="../tags/tag167.xml"/><Relationship Id="rId6" Type="http://schemas.openxmlformats.org/officeDocument/2006/relationships/tags" Target="../tags/tag168.xml"/><Relationship Id="rId7" Type="http://schemas.openxmlformats.org/officeDocument/2006/relationships/tags" Target="../tags/tag169.xml"/><Relationship Id="rId8" Type="http://schemas.openxmlformats.org/officeDocument/2006/relationships/tags" Target="../tags/tag170.xml"/><Relationship Id="rId9" Type="http://schemas.openxmlformats.org/officeDocument/2006/relationships/tags" Target="../tags/tag171.xml"/><Relationship Id="rId10" Type="http://schemas.openxmlformats.org/officeDocument/2006/relationships/tags" Target="../tags/tag172.xml"/><Relationship Id="rId11" Type="http://schemas.openxmlformats.org/officeDocument/2006/relationships/tags" Target="../tags/tag173.xml"/><Relationship Id="rId12" Type="http://schemas.openxmlformats.org/officeDocument/2006/relationships/slideMaster" Target="../slideMasters/slideMaster2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tags" Target="../tags/tag174.xml"/><Relationship Id="rId2" Type="http://schemas.openxmlformats.org/officeDocument/2006/relationships/tags" Target="../tags/tag175.xml"/><Relationship Id="rId3" Type="http://schemas.openxmlformats.org/officeDocument/2006/relationships/tags" Target="../tags/tag176.xml"/><Relationship Id="rId4" Type="http://schemas.openxmlformats.org/officeDocument/2006/relationships/tags" Target="../tags/tag177.xml"/><Relationship Id="rId5" Type="http://schemas.openxmlformats.org/officeDocument/2006/relationships/tags" Target="../tags/tag178.xml"/><Relationship Id="rId6" Type="http://schemas.openxmlformats.org/officeDocument/2006/relationships/tags" Target="../tags/tag179.xml"/><Relationship Id="rId7" Type="http://schemas.openxmlformats.org/officeDocument/2006/relationships/tags" Target="../tags/tag180.xml"/><Relationship Id="rId8" Type="http://schemas.openxmlformats.org/officeDocument/2006/relationships/tags" Target="../tags/tag181.xml"/><Relationship Id="rId9" Type="http://schemas.openxmlformats.org/officeDocument/2006/relationships/tags" Target="../tags/tag182.xml"/><Relationship Id="rId10" Type="http://schemas.openxmlformats.org/officeDocument/2006/relationships/tags" Target="../tags/tag183.xml"/><Relationship Id="rId11" Type="http://schemas.openxmlformats.org/officeDocument/2006/relationships/tags" Target="../tags/tag184.xml"/><Relationship Id="rId12" Type="http://schemas.openxmlformats.org/officeDocument/2006/relationships/slideMaster" Target="../slideMasters/slideMaster2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tags" Target="../tags/tag185.xml"/><Relationship Id="rId2" Type="http://schemas.openxmlformats.org/officeDocument/2006/relationships/tags" Target="../tags/tag186.xml"/><Relationship Id="rId3" Type="http://schemas.openxmlformats.org/officeDocument/2006/relationships/tags" Target="../tags/tag187.xml"/><Relationship Id="rId4" Type="http://schemas.openxmlformats.org/officeDocument/2006/relationships/tags" Target="../tags/tag188.xml"/><Relationship Id="rId5" Type="http://schemas.openxmlformats.org/officeDocument/2006/relationships/tags" Target="../tags/tag189.xml"/><Relationship Id="rId6" Type="http://schemas.openxmlformats.org/officeDocument/2006/relationships/tags" Target="../tags/tag190.xml"/><Relationship Id="rId7" Type="http://schemas.openxmlformats.org/officeDocument/2006/relationships/tags" Target="../tags/tag191.xml"/><Relationship Id="rId8" Type="http://schemas.openxmlformats.org/officeDocument/2006/relationships/tags" Target="../tags/tag192.xml"/><Relationship Id="rId9" Type="http://schemas.openxmlformats.org/officeDocument/2006/relationships/tags" Target="../tags/tag193.xml"/><Relationship Id="rId10" Type="http://schemas.openxmlformats.org/officeDocument/2006/relationships/tags" Target="../tags/tag194.xml"/><Relationship Id="rId11" Type="http://schemas.openxmlformats.org/officeDocument/2006/relationships/tags" Target="../tags/tag195.xml"/><Relationship Id="rId12" Type="http://schemas.openxmlformats.org/officeDocument/2006/relationships/tags" Target="../tags/tag196.xml"/><Relationship Id="rId13" Type="http://schemas.openxmlformats.org/officeDocument/2006/relationships/tags" Target="../tags/tag197.xml"/><Relationship Id="rId14" Type="http://schemas.openxmlformats.org/officeDocument/2006/relationships/tags" Target="../tags/tag198.xml"/><Relationship Id="rId15" Type="http://schemas.openxmlformats.org/officeDocument/2006/relationships/slideMaster" Target="../slideMasters/slideMaster2.xml"/><Relationship Id="rId16" Type="http://schemas.openxmlformats.org/officeDocument/2006/relationships/image" Target="../media/image2.emf"/><Relationship Id="rId17" Type="http://schemas.openxmlformats.org/officeDocument/2006/relationships/image" Target="../media/image3.pn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tags" Target="../tags/tag199.xml"/><Relationship Id="rId2" Type="http://schemas.openxmlformats.org/officeDocument/2006/relationships/tags" Target="../tags/tag200.xml"/><Relationship Id="rId3" Type="http://schemas.openxmlformats.org/officeDocument/2006/relationships/tags" Target="../tags/tag201.xml"/><Relationship Id="rId4" Type="http://schemas.openxmlformats.org/officeDocument/2006/relationships/tags" Target="../tags/tag202.xml"/><Relationship Id="rId5" Type="http://schemas.openxmlformats.org/officeDocument/2006/relationships/tags" Target="../tags/tag203.xml"/><Relationship Id="rId6" Type="http://schemas.openxmlformats.org/officeDocument/2006/relationships/tags" Target="../tags/tag204.xml"/><Relationship Id="rId7" Type="http://schemas.openxmlformats.org/officeDocument/2006/relationships/tags" Target="../tags/tag205.xml"/><Relationship Id="rId8" Type="http://schemas.openxmlformats.org/officeDocument/2006/relationships/tags" Target="../tags/tag206.xml"/><Relationship Id="rId9" Type="http://schemas.openxmlformats.org/officeDocument/2006/relationships/tags" Target="../tags/tag207.xml"/><Relationship Id="rId10" Type="http://schemas.openxmlformats.org/officeDocument/2006/relationships/tags" Target="../tags/tag208.xml"/><Relationship Id="rId11" Type="http://schemas.openxmlformats.org/officeDocument/2006/relationships/tags" Target="../tags/tag209.xml"/><Relationship Id="rId12" Type="http://schemas.openxmlformats.org/officeDocument/2006/relationships/tags" Target="../tags/tag210.xml"/><Relationship Id="rId13" Type="http://schemas.openxmlformats.org/officeDocument/2006/relationships/slideMaster" Target="../slideMasters/slideMaster2.xml"/><Relationship Id="rId14" Type="http://schemas.openxmlformats.org/officeDocument/2006/relationships/image" Target="../media/image2.emf"/><Relationship Id="rId15" Type="http://schemas.openxmlformats.org/officeDocument/2006/relationships/image" Target="../media/image3.pn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tags" Target="../tags/tag211.xml"/><Relationship Id="rId2" Type="http://schemas.openxmlformats.org/officeDocument/2006/relationships/tags" Target="../tags/tag212.xml"/><Relationship Id="rId3" Type="http://schemas.openxmlformats.org/officeDocument/2006/relationships/tags" Target="../tags/tag213.xml"/><Relationship Id="rId4" Type="http://schemas.openxmlformats.org/officeDocument/2006/relationships/tags" Target="../tags/tag214.xml"/><Relationship Id="rId5" Type="http://schemas.openxmlformats.org/officeDocument/2006/relationships/tags" Target="../tags/tag215.xml"/><Relationship Id="rId6" Type="http://schemas.openxmlformats.org/officeDocument/2006/relationships/tags" Target="../tags/tag216.xml"/><Relationship Id="rId7" Type="http://schemas.openxmlformats.org/officeDocument/2006/relationships/tags" Target="../tags/tag217.xml"/><Relationship Id="rId8" Type="http://schemas.openxmlformats.org/officeDocument/2006/relationships/tags" Target="../tags/tag218.xml"/><Relationship Id="rId9" Type="http://schemas.openxmlformats.org/officeDocument/2006/relationships/tags" Target="../tags/tag219.xml"/><Relationship Id="rId10" Type="http://schemas.openxmlformats.org/officeDocument/2006/relationships/tags" Target="../tags/tag220.xml"/><Relationship Id="rId11" Type="http://schemas.openxmlformats.org/officeDocument/2006/relationships/tags" Target="../tags/tag221.xml"/><Relationship Id="rId12" Type="http://schemas.openxmlformats.org/officeDocument/2006/relationships/slideMaster" Target="../slideMasters/slideMaster2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tags" Target="../tags/tag222.xml"/><Relationship Id="rId2" Type="http://schemas.openxmlformats.org/officeDocument/2006/relationships/tags" Target="../tags/tag223.xml"/><Relationship Id="rId3" Type="http://schemas.openxmlformats.org/officeDocument/2006/relationships/tags" Target="../tags/tag224.xml"/><Relationship Id="rId4" Type="http://schemas.openxmlformats.org/officeDocument/2006/relationships/tags" Target="../tags/tag225.xml"/><Relationship Id="rId5" Type="http://schemas.openxmlformats.org/officeDocument/2006/relationships/tags" Target="../tags/tag226.xml"/><Relationship Id="rId6" Type="http://schemas.openxmlformats.org/officeDocument/2006/relationships/tags" Target="../tags/tag227.xml"/><Relationship Id="rId7" Type="http://schemas.openxmlformats.org/officeDocument/2006/relationships/tags" Target="../tags/tag228.xml"/><Relationship Id="rId8" Type="http://schemas.openxmlformats.org/officeDocument/2006/relationships/tags" Target="../tags/tag229.xml"/><Relationship Id="rId9" Type="http://schemas.openxmlformats.org/officeDocument/2006/relationships/tags" Target="../tags/tag230.xml"/><Relationship Id="rId10" Type="http://schemas.openxmlformats.org/officeDocument/2006/relationships/tags" Target="../tags/tag231.xml"/><Relationship Id="rId11" Type="http://schemas.openxmlformats.org/officeDocument/2006/relationships/tags" Target="../tags/tag232.xml"/><Relationship Id="rId12" Type="http://schemas.openxmlformats.org/officeDocument/2006/relationships/slideMaster" Target="../slideMasters/slideMaster2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tags" Target="../tags/tag233.xml"/><Relationship Id="rId2" Type="http://schemas.openxmlformats.org/officeDocument/2006/relationships/tags" Target="../tags/tag234.xml"/><Relationship Id="rId3" Type="http://schemas.openxmlformats.org/officeDocument/2006/relationships/tags" Target="../tags/tag235.xml"/><Relationship Id="rId4" Type="http://schemas.openxmlformats.org/officeDocument/2006/relationships/slideMaster" Target="../slideMasters/slideMaster2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tags" Target="../tags/tag236.xml"/><Relationship Id="rId2" Type="http://schemas.openxmlformats.org/officeDocument/2006/relationships/tags" Target="../tags/tag237.xml"/><Relationship Id="rId3" Type="http://schemas.openxmlformats.org/officeDocument/2006/relationships/tags" Target="../tags/tag238.xml"/><Relationship Id="rId4" Type="http://schemas.openxmlformats.org/officeDocument/2006/relationships/slideMaster" Target="../slideMasters/slideMaster2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tags" Target="../tags/tag239.xml"/><Relationship Id="rId2" Type="http://schemas.openxmlformats.org/officeDocument/2006/relationships/tags" Target="../tags/tag240.xml"/><Relationship Id="rId3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tags" Target="../tags/tag37.xml"/><Relationship Id="rId5" Type="http://schemas.openxmlformats.org/officeDocument/2006/relationships/tags" Target="../tags/tag38.xml"/><Relationship Id="rId6" Type="http://schemas.openxmlformats.org/officeDocument/2006/relationships/tags" Target="../tags/tag39.xml"/><Relationship Id="rId7" Type="http://schemas.openxmlformats.org/officeDocument/2006/relationships/tags" Target="../tags/tag40.xml"/><Relationship Id="rId8" Type="http://schemas.openxmlformats.org/officeDocument/2006/relationships/tags" Target="../tags/tag41.xml"/><Relationship Id="rId9" Type="http://schemas.openxmlformats.org/officeDocument/2006/relationships/tags" Target="../tags/tag42.xml"/><Relationship Id="rId10" Type="http://schemas.openxmlformats.org/officeDocument/2006/relationships/tags" Target="../tags/tag43.xml"/><Relationship Id="rId11" Type="http://schemas.openxmlformats.org/officeDocument/2006/relationships/tags" Target="../tags/tag44.xml"/><Relationship Id="rId12" Type="http://schemas.openxmlformats.org/officeDocument/2006/relationships/slideMaster" Target="../slideMasters/slideMaster1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tags" Target="../tags/tag241.xml"/><Relationship Id="rId2" Type="http://schemas.openxmlformats.org/officeDocument/2006/relationships/tags" Target="../tags/tag242.xml"/><Relationship Id="rId3" Type="http://schemas.openxmlformats.org/officeDocument/2006/relationships/tags" Target="../tags/tag243.xml"/><Relationship Id="rId4" Type="http://schemas.openxmlformats.org/officeDocument/2006/relationships/tags" Target="../tags/tag244.xml"/><Relationship Id="rId5" Type="http://schemas.openxmlformats.org/officeDocument/2006/relationships/tags" Target="../tags/tag245.xml"/><Relationship Id="rId6" Type="http://schemas.openxmlformats.org/officeDocument/2006/relationships/slideMaster" Target="../slideMasters/slideMaster2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tags" Target="../tags/tag246.xml"/><Relationship Id="rId2" Type="http://schemas.openxmlformats.org/officeDocument/2006/relationships/tags" Target="../tags/tag247.xml"/><Relationship Id="rId3" Type="http://schemas.openxmlformats.org/officeDocument/2006/relationships/tags" Target="../tags/tag248.xml"/><Relationship Id="rId4" Type="http://schemas.openxmlformats.org/officeDocument/2006/relationships/tags" Target="../tags/tag249.xml"/><Relationship Id="rId5" Type="http://schemas.openxmlformats.org/officeDocument/2006/relationships/tags" Target="../tags/tag250.xml"/><Relationship Id="rId6" Type="http://schemas.openxmlformats.org/officeDocument/2006/relationships/slideMaster" Target="../slideMasters/slideMaster2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tags" Target="../tags/tag251.xml"/><Relationship Id="rId2" Type="http://schemas.openxmlformats.org/officeDocument/2006/relationships/tags" Target="../tags/tag252.xml"/><Relationship Id="rId3" Type="http://schemas.openxmlformats.org/officeDocument/2006/relationships/slideMaster" Target="../slideMasters/slideMaster2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tags" Target="../tags/tag253.xml"/><Relationship Id="rId2" Type="http://schemas.openxmlformats.org/officeDocument/2006/relationships/tags" Target="../tags/tag254.xml"/><Relationship Id="rId3" Type="http://schemas.openxmlformats.org/officeDocument/2006/relationships/tags" Target="../tags/tag255.xml"/><Relationship Id="rId4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tags" Target="../tags/tag46.xml"/><Relationship Id="rId3" Type="http://schemas.openxmlformats.org/officeDocument/2006/relationships/tags" Target="../tags/tag47.xml"/><Relationship Id="rId4" Type="http://schemas.openxmlformats.org/officeDocument/2006/relationships/tags" Target="../tags/tag48.xml"/><Relationship Id="rId5" Type="http://schemas.openxmlformats.org/officeDocument/2006/relationships/tags" Target="../tags/tag49.xml"/><Relationship Id="rId6" Type="http://schemas.openxmlformats.org/officeDocument/2006/relationships/tags" Target="../tags/tag50.xml"/><Relationship Id="rId7" Type="http://schemas.openxmlformats.org/officeDocument/2006/relationships/tags" Target="../tags/tag51.xml"/><Relationship Id="rId8" Type="http://schemas.openxmlformats.org/officeDocument/2006/relationships/tags" Target="../tags/tag52.xml"/><Relationship Id="rId9" Type="http://schemas.openxmlformats.org/officeDocument/2006/relationships/tags" Target="../tags/tag53.xml"/><Relationship Id="rId10" Type="http://schemas.openxmlformats.org/officeDocument/2006/relationships/tags" Target="../tags/tag54.xml"/><Relationship Id="rId11" Type="http://schemas.openxmlformats.org/officeDocument/2006/relationships/tags" Target="../tags/tag55.xml"/><Relationship Id="rId12" Type="http://schemas.openxmlformats.org/officeDocument/2006/relationships/slideMaster" Target="../slideMasters/slideMaster1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tags" Target="../tags/tag57.xml"/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tags" Target="../tags/tag61.xml"/><Relationship Id="rId7" Type="http://schemas.openxmlformats.org/officeDocument/2006/relationships/tags" Target="../tags/tag62.xml"/><Relationship Id="rId8" Type="http://schemas.openxmlformats.org/officeDocument/2006/relationships/tags" Target="../tags/tag63.xml"/><Relationship Id="rId9" Type="http://schemas.openxmlformats.org/officeDocument/2006/relationships/tags" Target="../tags/tag64.xml"/><Relationship Id="rId10" Type="http://schemas.openxmlformats.org/officeDocument/2006/relationships/tags" Target="../tags/tag65.xml"/><Relationship Id="rId11" Type="http://schemas.openxmlformats.org/officeDocument/2006/relationships/tags" Target="../tags/tag66.xml"/><Relationship Id="rId12" Type="http://schemas.openxmlformats.org/officeDocument/2006/relationships/tags" Target="../tags/tag67.xml"/><Relationship Id="rId13" Type="http://schemas.openxmlformats.org/officeDocument/2006/relationships/tags" Target="../tags/tag68.xml"/><Relationship Id="rId14" Type="http://schemas.openxmlformats.org/officeDocument/2006/relationships/tags" Target="../tags/tag69.xml"/><Relationship Id="rId15" Type="http://schemas.openxmlformats.org/officeDocument/2006/relationships/slideMaster" Target="../slideMasters/slideMaster1.xml"/><Relationship Id="rId16" Type="http://schemas.openxmlformats.org/officeDocument/2006/relationships/image" Target="../media/image2.emf"/><Relationship Id="rId17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70.xml"/><Relationship Id="rId2" Type="http://schemas.openxmlformats.org/officeDocument/2006/relationships/tags" Target="../tags/tag71.xml"/><Relationship Id="rId3" Type="http://schemas.openxmlformats.org/officeDocument/2006/relationships/tags" Target="../tags/tag72.xml"/><Relationship Id="rId4" Type="http://schemas.openxmlformats.org/officeDocument/2006/relationships/tags" Target="../tags/tag73.xml"/><Relationship Id="rId5" Type="http://schemas.openxmlformats.org/officeDocument/2006/relationships/tags" Target="../tags/tag74.xml"/><Relationship Id="rId6" Type="http://schemas.openxmlformats.org/officeDocument/2006/relationships/tags" Target="../tags/tag75.xml"/><Relationship Id="rId7" Type="http://schemas.openxmlformats.org/officeDocument/2006/relationships/tags" Target="../tags/tag76.xml"/><Relationship Id="rId8" Type="http://schemas.openxmlformats.org/officeDocument/2006/relationships/tags" Target="../tags/tag77.xml"/><Relationship Id="rId9" Type="http://schemas.openxmlformats.org/officeDocument/2006/relationships/tags" Target="../tags/tag78.xml"/><Relationship Id="rId10" Type="http://schemas.openxmlformats.org/officeDocument/2006/relationships/tags" Target="../tags/tag79.xml"/><Relationship Id="rId11" Type="http://schemas.openxmlformats.org/officeDocument/2006/relationships/tags" Target="../tags/tag80.xml"/><Relationship Id="rId12" Type="http://schemas.openxmlformats.org/officeDocument/2006/relationships/tags" Target="../tags/tag81.xml"/><Relationship Id="rId13" Type="http://schemas.openxmlformats.org/officeDocument/2006/relationships/slideMaster" Target="../slideMasters/slideMaster1.xml"/><Relationship Id="rId14" Type="http://schemas.openxmlformats.org/officeDocument/2006/relationships/image" Target="../media/image2.emf"/><Relationship Id="rId15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82.xml"/><Relationship Id="rId2" Type="http://schemas.openxmlformats.org/officeDocument/2006/relationships/tags" Target="../tags/tag83.xml"/><Relationship Id="rId3" Type="http://schemas.openxmlformats.org/officeDocument/2006/relationships/tags" Target="../tags/tag84.xml"/><Relationship Id="rId4" Type="http://schemas.openxmlformats.org/officeDocument/2006/relationships/tags" Target="../tags/tag85.xml"/><Relationship Id="rId5" Type="http://schemas.openxmlformats.org/officeDocument/2006/relationships/tags" Target="../tags/tag86.xml"/><Relationship Id="rId6" Type="http://schemas.openxmlformats.org/officeDocument/2006/relationships/tags" Target="../tags/tag87.xml"/><Relationship Id="rId7" Type="http://schemas.openxmlformats.org/officeDocument/2006/relationships/tags" Target="../tags/tag88.xml"/><Relationship Id="rId8" Type="http://schemas.openxmlformats.org/officeDocument/2006/relationships/tags" Target="../tags/tag89.xml"/><Relationship Id="rId9" Type="http://schemas.openxmlformats.org/officeDocument/2006/relationships/tags" Target="../tags/tag90.xml"/><Relationship Id="rId10" Type="http://schemas.openxmlformats.org/officeDocument/2006/relationships/tags" Target="../tags/tag91.xml"/><Relationship Id="rId11" Type="http://schemas.openxmlformats.org/officeDocument/2006/relationships/tags" Target="../tags/tag92.xml"/><Relationship Id="rId12" Type="http://schemas.openxmlformats.org/officeDocument/2006/relationships/slideMaster" Target="../slideMasters/slideMaster1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93.xml"/><Relationship Id="rId2" Type="http://schemas.openxmlformats.org/officeDocument/2006/relationships/tags" Target="../tags/tag94.xml"/><Relationship Id="rId3" Type="http://schemas.openxmlformats.org/officeDocument/2006/relationships/tags" Target="../tags/tag95.xml"/><Relationship Id="rId4" Type="http://schemas.openxmlformats.org/officeDocument/2006/relationships/tags" Target="../tags/tag96.xml"/><Relationship Id="rId5" Type="http://schemas.openxmlformats.org/officeDocument/2006/relationships/tags" Target="../tags/tag97.xml"/><Relationship Id="rId6" Type="http://schemas.openxmlformats.org/officeDocument/2006/relationships/tags" Target="../tags/tag98.xml"/><Relationship Id="rId7" Type="http://schemas.openxmlformats.org/officeDocument/2006/relationships/tags" Target="../tags/tag99.xml"/><Relationship Id="rId8" Type="http://schemas.openxmlformats.org/officeDocument/2006/relationships/tags" Target="../tags/tag100.xml"/><Relationship Id="rId9" Type="http://schemas.openxmlformats.org/officeDocument/2006/relationships/tags" Target="../tags/tag101.xml"/><Relationship Id="rId10" Type="http://schemas.openxmlformats.org/officeDocument/2006/relationships/tags" Target="../tags/tag102.xml"/><Relationship Id="rId11" Type="http://schemas.openxmlformats.org/officeDocument/2006/relationships/tags" Target="../tags/tag103.xml"/><Relationship Id="rId12" Type="http://schemas.openxmlformats.org/officeDocument/2006/relationships/slideMaster" Target="../slideMasters/slideMaster1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104.xml"/><Relationship Id="rId2" Type="http://schemas.openxmlformats.org/officeDocument/2006/relationships/tags" Target="../tags/tag105.xml"/><Relationship Id="rId3" Type="http://schemas.openxmlformats.org/officeDocument/2006/relationships/tags" Target="../tags/tag10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693AA51F-924C-9954-F811-94C69F67BA5F}"/>
              </a:ext>
            </a:extLst>
          </p:cNvPr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43076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CFEF8-356C-7DE4-1A64-439B80EBC808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7104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FBAE40"/>
          </p15:clr>
        </p15:guide>
        <p15:guide id="2" orient="horz" pos="3960" userDrawn="1">
          <p15:clr>
            <a:srgbClr val="FBAE40"/>
          </p15:clr>
        </p15:guide>
        <p15:guide id="3" orient="horz" pos="135" userDrawn="1">
          <p15:clr>
            <a:srgbClr val="FBAE40"/>
          </p15:clr>
        </p15:guide>
        <p15:guide id="4" orient="horz" pos="543" userDrawn="1">
          <p15:clr>
            <a:srgbClr val="FBAE40"/>
          </p15:clr>
        </p15:guide>
        <p15:guide id="5" orient="horz" pos="611" userDrawn="1">
          <p15:clr>
            <a:srgbClr val="FBAE40"/>
          </p15:clr>
        </p15:guide>
        <p15:guide id="6" orient="horz" pos="4285" userDrawn="1">
          <p15:clr>
            <a:srgbClr val="FBAE40"/>
          </p15:clr>
        </p15:guide>
        <p15:guide id="7" pos="605" userDrawn="1">
          <p15:clr>
            <a:srgbClr val="FBAE40"/>
          </p15:clr>
        </p15:guide>
        <p15:guide id="8" pos="5731" userDrawn="1">
          <p15:clr>
            <a:srgbClr val="FBAE40"/>
          </p15:clr>
        </p15:guide>
        <p15:guide id="9" pos="5799" userDrawn="1">
          <p15:clr>
            <a:srgbClr val="FBAE40"/>
          </p15:clr>
        </p15:guide>
        <p15:guide id="10" pos="616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70394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CBODY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687600" y="1314000"/>
            <a:ext cx="8686800" cy="5029200"/>
          </a:xfrm>
          <a:prstGeom prst="rect">
            <a:avLst/>
          </a:prstGeom>
        </p:spPr>
        <p:txBody>
          <a:bodyPr lIns="0" rIns="18288"/>
          <a:lstStyle>
            <a:lvl1pPr marL="627522" indent="-627522">
              <a:lnSpc>
                <a:spcPct val="155000"/>
              </a:lnSpc>
              <a:spcBef>
                <a:spcPts val="0"/>
              </a:spcBef>
              <a:buFont typeface="+mj-lt"/>
              <a:buAutoNum type="arabi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1pPr>
            <a:lvl2pPr marL="1255044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2pPr>
            <a:lvl3pPr marL="1882566" indent="-627522">
              <a:lnSpc>
                <a:spcPct val="155000"/>
              </a:lnSpc>
              <a:spcBef>
                <a:spcPts val="0"/>
              </a:spcBef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3pPr>
            <a:lvl4pPr marL="1255044" indent="-627522">
              <a:lnSpc>
                <a:spcPct val="155000"/>
              </a:lnSpc>
              <a:spcBef>
                <a:spcPts val="0"/>
              </a:spcBef>
              <a:buNone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4pPr>
            <a:lvl5pPr marL="1255044" indent="-627522">
              <a:lnSpc>
                <a:spcPct val="155000"/>
              </a:lnSpc>
              <a:spcBef>
                <a:spcPts val="0"/>
              </a:spcBef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5pPr>
            <a:lvl6pPr marL="1882566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6pPr>
            <a:lvl7pPr marL="0" indent="0">
              <a:buNone/>
              <a:defRPr sz="1400">
                <a:latin typeface="Barclays Effra" panose="020B0603020203020204" pitchFamily="34" charset="0"/>
              </a:defRPr>
            </a:lvl7pPr>
          </a:lstStyle>
          <a:p>
            <a:pPr lvl="0"/>
            <a:r>
              <a:rPr lang="en-US" dirty="0"/>
              <a:t>Primary Sections</a:t>
            </a:r>
          </a:p>
          <a:p>
            <a:pPr lvl="1"/>
            <a:r>
              <a:rPr lang="en-US" dirty="0"/>
              <a:t>Sub-Sections</a:t>
            </a:r>
          </a:p>
          <a:p>
            <a:pPr lvl="2"/>
            <a:r>
              <a:rPr lang="en-US" dirty="0"/>
              <a:t>Tertiary Sections</a:t>
            </a:r>
          </a:p>
          <a:p>
            <a:pPr lvl="6"/>
            <a:r>
              <a:rPr lang="en-US" dirty="0"/>
              <a:t>________________________________________________________________________________________</a:t>
            </a:r>
          </a:p>
          <a:p>
            <a:pPr lvl="3"/>
            <a:r>
              <a:rPr lang="en-US" dirty="0"/>
              <a:t>Appendices</a:t>
            </a:r>
          </a:p>
          <a:p>
            <a:pPr lvl="4"/>
            <a:r>
              <a:rPr lang="en-US" dirty="0"/>
              <a:t>Appendices Sections</a:t>
            </a:r>
          </a:p>
          <a:p>
            <a:pPr lvl="5"/>
            <a:r>
              <a:rPr lang="en-US" dirty="0"/>
              <a:t>Appendices Sub-Sections</a:t>
            </a:r>
          </a:p>
          <a:p>
            <a:pPr lvl="5"/>
            <a:endParaRPr lang="en-US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729697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6" name="FOOTNOTE"/>
          <p:cNvSpPr>
            <a:spLocks noGrp="1"/>
          </p:cNvSpPr>
          <p:nvPr>
            <p:ph type="body" sz="quarter" idx="25" hasCustomPrompt="1"/>
            <p:custDataLst>
              <p:tags r:id="rId2"/>
            </p:custDataLst>
          </p:nvPr>
        </p:nvSpPr>
        <p:spPr>
          <a:xfrm>
            <a:off x="687600" y="6476400"/>
            <a:ext cx="8686800" cy="5292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46800" rIns="18000" bIns="46800"/>
          <a:lstStyle>
            <a:lvl1pPr marL="230400" indent="-2304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1400">
                <a:latin typeface="Barclays Effra" panose="020B0603020203020204" pitchFamily="34" charset="0"/>
              </a:defRPr>
            </a:lvl1pPr>
            <a:lvl2pPr marL="4572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1400">
                <a:latin typeface="Barclays Effra" panose="020B0603020203020204" pitchFamily="34" charset="0"/>
              </a:defRPr>
            </a:lvl2pPr>
            <a:lvl3pPr marL="6876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1400">
                <a:latin typeface="Barclays Effra" panose="020B0603020203020204" pitchFamily="34" charset="0"/>
              </a:defRPr>
            </a:lvl3pPr>
            <a:lvl4pPr marL="9144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latin typeface="Barclays Effra" panose="020B0603020203020204" pitchFamily="34" charset="0"/>
              </a:defRPr>
            </a:lvl4pPr>
            <a:lvl5pPr marL="230400" indent="-230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 marL="1144800" indent="-230400">
              <a:spcBef>
                <a:spcPts val="336"/>
              </a:spcBef>
              <a:buClr>
                <a:schemeClr val="tx1"/>
              </a:buClr>
              <a:buSzPct val="100000"/>
              <a:buFont typeface="Wingdings 2" panose="05020102010507070707" pitchFamily="18" charset="2"/>
              <a:buChar char=""/>
              <a:defRPr sz="1400">
                <a:solidFill>
                  <a:schemeClr val="tx1"/>
                </a:solidFill>
                <a:latin typeface="Barclays Effra" panose="020B0603020203020204" pitchFamily="34" charset="0"/>
              </a:defRPr>
            </a:lvl6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8" name="PAGENUMBER"/>
          <p:cNvSpPr>
            <a:spLocks noGrp="1"/>
          </p:cNvSpPr>
          <p:nvPr>
            <p:ph type="body" sz="quarter" idx="23" hasCustomPrompt="1"/>
            <p:custDataLst>
              <p:tags r:id="rId4"/>
            </p:custDataLst>
          </p:nvPr>
        </p:nvSpPr>
        <p:spPr>
          <a:xfrm>
            <a:off x="687600" y="7203523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687600" y="1299600"/>
            <a:ext cx="8686800" cy="3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00800" bIns="18000" anchor="t" anchorCtr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196855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8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687600" y="1299600"/>
            <a:ext cx="8686800" cy="3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no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2000">
                <a:latin typeface="Barclays Effra" panose="020B0603020203020204" pitchFamily="34" charset="0"/>
              </a:defRPr>
            </a:lvl1pPr>
            <a:lvl2pPr marL="5004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2000">
                <a:latin typeface="Barclays Effra" panose="020B0603020203020204" pitchFamily="34" charset="0"/>
              </a:defRPr>
            </a:lvl2pPr>
            <a:lvl3pPr marL="7488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2000">
                <a:latin typeface="Barclays Effra" panose="020B0603020203020204" pitchFamily="34" charset="0"/>
              </a:defRPr>
            </a:lvl3pPr>
            <a:lvl4pPr marL="9972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latin typeface="Barclays Effra" panose="020B0603020203020204" pitchFamily="34" charset="0"/>
              </a:defRPr>
            </a:lvl4pPr>
            <a:lvl5pPr marL="1260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NOTE"/>
          <p:cNvSpPr>
            <a:spLocks noGrp="1"/>
          </p:cNvSpPr>
          <p:nvPr>
            <p:ph type="body" sz="quarter" idx="25" hasCustomPrompt="1"/>
            <p:custDataLst>
              <p:tags r:id="rId4"/>
            </p:custDataLst>
          </p:nvPr>
        </p:nvSpPr>
        <p:spPr>
          <a:xfrm>
            <a:off x="687600" y="6768000"/>
            <a:ext cx="8686800" cy="282575"/>
          </a:xfrm>
          <a:prstGeom prst="rect">
            <a:avLst/>
          </a:prstGeom>
        </p:spPr>
        <p:txBody>
          <a:bodyPr wrap="square" lIns="0" tIns="18288" rIns="18288" bIns="18288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AGENUMBER"/>
          <p:cNvSpPr>
            <a:spLocks noGrp="1"/>
          </p:cNvSpPr>
          <p:nvPr>
            <p:ph type="body" sz="quarter" idx="23" hasCustomPrompt="1"/>
            <p:custDataLst>
              <p:tags r:id="rId5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83146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 algn="l" defTabSz="932568" eaLnBrk="1" hangingPunct="1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rPr>
              <a:t>Disclaimer</a:t>
            </a:r>
          </a:p>
        </p:txBody>
      </p:sp>
      <p:sp>
        <p:nvSpPr>
          <p:cNvPr id="5" name="DisclaimerBody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00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721638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9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694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94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>
          <a:xfrm>
            <a:off x="687600" y="1314000"/>
            <a:ext cx="4341600" cy="5734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7030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C72E-0E93-CBDD-9176-CB9E9076C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2A23B-1951-0EBB-C5D9-010968D9D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E651-65D2-754D-E01F-0DE386EF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4F71-7991-49A2-8312-E541ED66C5D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6F30-8E76-0B1D-2F63-A159CA1B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0FACC-74E5-C00A-B972-4885F0B1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D8B2-154A-47C6-9C4D-C4647423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6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6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24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5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1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SUBTITLE"/>
          <p:cNvSpPr>
            <a:spLocks noGrp="1" noChangeArrowheads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B7ACDAEB-210C-ABF9-9264-88DAC7865A93}"/>
              </a:ext>
            </a:extLst>
          </p:cNvPr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A4A40-221F-DA2B-62A6-C3058ED8B814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0656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18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D111351E-6EF2-CA8F-7BE1-4195F1A00EE9}"/>
              </a:ext>
            </a:extLst>
          </p:cNvPr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F519-FB94-B7F5-39CA-8DDE33726A29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6992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FBAE40"/>
          </p15:clr>
        </p15:guide>
        <p15:guide id="2" orient="horz" pos="39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6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8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21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2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0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428F23C1-3325-F53C-0D04-C10022B85624}"/>
              </a:ext>
            </a:extLst>
          </p:cNvPr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102A7-0B89-0035-71A8-FE35EFE960A0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00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60120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8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4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0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D3577AC2-DCBA-4487-19B0-E75C9B0387C9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D7159-0A80-8909-B95B-6877E99D6CB8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953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5E3848BB-DC1E-F3DD-D743-7EBE8F5C4D57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643CA-CEF4-FA3A-936B-6D51859C1FCF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7584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 anchorCtr="0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17" name="STAMP" hidden="1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B9D6B-E901-2DBC-E722-9B94F5A44D81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0108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4" name="STAMP" hidden="1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F6722-3E9F-0BA3-CE6E-F8730DFE895C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9289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808A3-B607-CC0F-EFD1-4AB4CF1E72EC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5588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73EB1-778B-2743-1920-8E0E13399275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538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8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10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76807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606959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CBODY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687600" y="1314000"/>
            <a:ext cx="8686800" cy="5029200"/>
          </a:xfrm>
          <a:prstGeom prst="rect">
            <a:avLst/>
          </a:prstGeom>
        </p:spPr>
        <p:txBody>
          <a:bodyPr lIns="0" rIns="18288"/>
          <a:lstStyle>
            <a:lvl1pPr marL="627522" indent="-627522">
              <a:lnSpc>
                <a:spcPct val="155000"/>
              </a:lnSpc>
              <a:spcBef>
                <a:spcPts val="0"/>
              </a:spcBef>
              <a:buFont typeface="+mj-lt"/>
              <a:buAutoNum type="arabi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1pPr>
            <a:lvl2pPr marL="1255044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2pPr>
            <a:lvl3pPr marL="1882566" indent="-627522">
              <a:lnSpc>
                <a:spcPct val="155000"/>
              </a:lnSpc>
              <a:spcBef>
                <a:spcPts val="0"/>
              </a:spcBef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3pPr>
            <a:lvl4pPr marL="1255044" indent="-627522">
              <a:lnSpc>
                <a:spcPct val="155000"/>
              </a:lnSpc>
              <a:spcBef>
                <a:spcPts val="0"/>
              </a:spcBef>
              <a:buNone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4pPr>
            <a:lvl5pPr marL="1255044" indent="-627522">
              <a:lnSpc>
                <a:spcPct val="155000"/>
              </a:lnSpc>
              <a:spcBef>
                <a:spcPts val="0"/>
              </a:spcBef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5pPr>
            <a:lvl6pPr marL="1882566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6pPr>
            <a:lvl7pPr marL="0" indent="0">
              <a:buNone/>
              <a:defRPr sz="1400">
                <a:latin typeface="Barclays Effra" panose="020B0603020203020204" pitchFamily="34" charset="0"/>
              </a:defRPr>
            </a:lvl7pPr>
          </a:lstStyle>
          <a:p>
            <a:pPr lvl="0"/>
            <a:r>
              <a:rPr lang="en-US" dirty="0"/>
              <a:t>Primary Sections</a:t>
            </a:r>
          </a:p>
          <a:p>
            <a:pPr lvl="1"/>
            <a:r>
              <a:rPr lang="en-US" dirty="0"/>
              <a:t>Sub-Sections</a:t>
            </a:r>
          </a:p>
          <a:p>
            <a:pPr lvl="2"/>
            <a:r>
              <a:rPr lang="en-US" dirty="0"/>
              <a:t>Tertiary Sections</a:t>
            </a:r>
          </a:p>
          <a:p>
            <a:pPr lvl="6"/>
            <a:r>
              <a:rPr lang="en-US" dirty="0"/>
              <a:t>________________________________________________________________________________________</a:t>
            </a:r>
          </a:p>
          <a:p>
            <a:pPr lvl="3"/>
            <a:r>
              <a:rPr lang="en-US" dirty="0"/>
              <a:t>Appendices</a:t>
            </a:r>
          </a:p>
          <a:p>
            <a:pPr lvl="4"/>
            <a:r>
              <a:rPr lang="en-US" dirty="0"/>
              <a:t>Appendices Sections</a:t>
            </a:r>
          </a:p>
          <a:p>
            <a:pPr lvl="5"/>
            <a:r>
              <a:rPr lang="en-US" dirty="0"/>
              <a:t>Appendices Sub-Sections</a:t>
            </a:r>
          </a:p>
          <a:p>
            <a:pPr lvl="5"/>
            <a:endParaRPr lang="en-US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4081270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2"/>
            <a:ext cx="8137525" cy="583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C6EF2F14-6705-0CDC-8BF0-F5CD6F9FF598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FBF64-0DFC-3346-6D96-BDA97FB8CD19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1154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6" name="FOOTNOTE"/>
          <p:cNvSpPr>
            <a:spLocks noGrp="1"/>
          </p:cNvSpPr>
          <p:nvPr>
            <p:ph type="body" sz="quarter" idx="25" hasCustomPrompt="1"/>
            <p:custDataLst>
              <p:tags r:id="rId2"/>
            </p:custDataLst>
          </p:nvPr>
        </p:nvSpPr>
        <p:spPr>
          <a:xfrm>
            <a:off x="687600" y="6476400"/>
            <a:ext cx="8686800" cy="5292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46800" rIns="18000" bIns="46800"/>
          <a:lstStyle>
            <a:lvl1pPr marL="230400" indent="-2304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1400">
                <a:latin typeface="Barclays Effra" panose="020B0603020203020204" pitchFamily="34" charset="0"/>
              </a:defRPr>
            </a:lvl1pPr>
            <a:lvl2pPr marL="4572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1400">
                <a:latin typeface="Barclays Effra" panose="020B0603020203020204" pitchFamily="34" charset="0"/>
              </a:defRPr>
            </a:lvl2pPr>
            <a:lvl3pPr marL="6876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1400">
                <a:latin typeface="Barclays Effra" panose="020B0603020203020204" pitchFamily="34" charset="0"/>
              </a:defRPr>
            </a:lvl3pPr>
            <a:lvl4pPr marL="9144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latin typeface="Barclays Effra" panose="020B0603020203020204" pitchFamily="34" charset="0"/>
              </a:defRPr>
            </a:lvl4pPr>
            <a:lvl5pPr marL="230400" indent="-230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PAGENUMBER"/>
          <p:cNvSpPr>
            <a:spLocks noGrp="1"/>
          </p:cNvSpPr>
          <p:nvPr>
            <p:ph type="body" sz="quarter" idx="23" hasCustomPrompt="1"/>
            <p:custDataLst>
              <p:tags r:id="rId4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687600" y="1299600"/>
            <a:ext cx="8686800" cy="3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00800" bIns="18000" anchor="t" anchorCtr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01744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8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687600" y="1299600"/>
            <a:ext cx="8686800" cy="3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no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2000">
                <a:latin typeface="Barclays Effra" panose="020B0603020203020204" pitchFamily="34" charset="0"/>
              </a:defRPr>
            </a:lvl1pPr>
            <a:lvl2pPr marL="5004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100000"/>
              <a:buFont typeface="Wingdings 2" panose="05020102010507070707" pitchFamily="18" charset="2"/>
              <a:buChar char=""/>
              <a:defRPr sz="2000">
                <a:latin typeface="Barclays Effra" panose="020B0603020203020204" pitchFamily="34" charset="0"/>
              </a:defRPr>
            </a:lvl2pPr>
            <a:lvl3pPr marL="7488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2000">
                <a:latin typeface="Barclays Effra" panose="020B0603020203020204" pitchFamily="34" charset="0"/>
              </a:defRPr>
            </a:lvl3pPr>
            <a:lvl4pPr marL="9972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latin typeface="Barclays Effra" panose="020B0603020203020204" pitchFamily="34" charset="0"/>
              </a:defRPr>
            </a:lvl4pPr>
            <a:lvl5pPr marL="1260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NOTE"/>
          <p:cNvSpPr>
            <a:spLocks noGrp="1"/>
          </p:cNvSpPr>
          <p:nvPr>
            <p:ph type="body" sz="quarter" idx="25" hasCustomPrompt="1"/>
            <p:custDataLst>
              <p:tags r:id="rId4"/>
            </p:custDataLst>
          </p:nvPr>
        </p:nvSpPr>
        <p:spPr>
          <a:xfrm>
            <a:off x="687600" y="6768000"/>
            <a:ext cx="8686800" cy="282575"/>
          </a:xfrm>
          <a:prstGeom prst="rect">
            <a:avLst/>
          </a:prstGeom>
        </p:spPr>
        <p:txBody>
          <a:bodyPr wrap="square" lIns="0" tIns="18288" rIns="18288" bIns="18288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AGENUMBER"/>
          <p:cNvSpPr>
            <a:spLocks noGrp="1"/>
          </p:cNvSpPr>
          <p:nvPr>
            <p:ph type="body" sz="quarter" idx="23" hasCustomPrompt="1"/>
            <p:custDataLst>
              <p:tags r:id="rId5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347521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 algn="l" defTabSz="932568" eaLnBrk="1" hangingPunct="1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rPr>
              <a:t>Disclaimer</a:t>
            </a:r>
          </a:p>
        </p:txBody>
      </p:sp>
      <p:sp>
        <p:nvSpPr>
          <p:cNvPr id="5" name="DisclaimerBody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35120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9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8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F1B26C10-9666-E347-50C8-7BE12476967E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FA335-963D-8604-C8CE-E98DB24921C2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2559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 anchorCtr="0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17" name="STAMP" hidden="1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0F2B7-3CD1-0168-2F6C-1272E2536BF5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5916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4" name="STAMP" hidden="1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B2750-8CB7-12F4-F8A5-E986548CD343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865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E9E79-2664-D75F-05E0-1C5091462911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594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5F52A-8C0F-6EFB-D616-AD955327C456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6514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47241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20" Type="http://schemas.openxmlformats.org/officeDocument/2006/relationships/tags" Target="../tags/tag2.xml"/><Relationship Id="rId21" Type="http://schemas.openxmlformats.org/officeDocument/2006/relationships/tags" Target="../tags/tag3.xml"/><Relationship Id="rId22" Type="http://schemas.openxmlformats.org/officeDocument/2006/relationships/tags" Target="../tags/tag4.xml"/><Relationship Id="rId23" Type="http://schemas.openxmlformats.org/officeDocument/2006/relationships/tags" Target="../tags/tag5.xml"/><Relationship Id="rId24" Type="http://schemas.openxmlformats.org/officeDocument/2006/relationships/tags" Target="../tags/tag6.xml"/><Relationship Id="rId25" Type="http://schemas.openxmlformats.org/officeDocument/2006/relationships/tags" Target="../tags/tag7.xml"/><Relationship Id="rId26" Type="http://schemas.openxmlformats.org/officeDocument/2006/relationships/image" Target="../media/image1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theme" Target="../theme/theme2.xml"/><Relationship Id="rId17" Type="http://schemas.openxmlformats.org/officeDocument/2006/relationships/tags" Target="../tags/tag131.xml"/><Relationship Id="rId18" Type="http://schemas.openxmlformats.org/officeDocument/2006/relationships/tags" Target="../tags/tag132.xml"/><Relationship Id="rId19" Type="http://schemas.openxmlformats.org/officeDocument/2006/relationships/tags" Target="../tags/tag133.xml"/><Relationship Id="rId20" Type="http://schemas.openxmlformats.org/officeDocument/2006/relationships/tags" Target="../tags/tag134.xml"/><Relationship Id="rId21" Type="http://schemas.openxmlformats.org/officeDocument/2006/relationships/tags" Target="../tags/tag135.xml"/><Relationship Id="rId22" Type="http://schemas.openxmlformats.org/officeDocument/2006/relationships/tags" Target="../tags/tag136.xml"/><Relationship Id="rId2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687600" y="7048800"/>
            <a:ext cx="8686800" cy="0"/>
          </a:xfrm>
          <a:prstGeom prst="line">
            <a:avLst/>
          </a:prstGeom>
          <a:noFill/>
          <a:ln w="12700" cmpd="sng">
            <a:solidFill>
              <a:srgbClr val="00AEE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8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RACKINGCODE" hidden="1"/>
          <p:cNvSpPr txBox="1">
            <a:spLocks/>
          </p:cNvSpPr>
          <p:nvPr userDrawn="1">
            <p:custDataLst>
              <p:tags r:id="rId22"/>
            </p:custDataLst>
          </p:nvPr>
        </p:nvSpPr>
        <p:spPr>
          <a:xfrm>
            <a:off x="6876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LOGO"/>
          <p:cNvSpPr txBox="1">
            <a:spLocks/>
          </p:cNvSpPr>
          <p:nvPr userDrawn="1">
            <p:custDataLst>
              <p:tags r:id="rId23"/>
            </p:custDataLst>
          </p:nvPr>
        </p:nvSpPr>
        <p:spPr>
          <a:xfrm>
            <a:off x="6199199" y="7186065"/>
            <a:ext cx="1421851" cy="3344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16733" bIns="16733" anchor="ctr" anchorCtr="0"/>
          <a:lstStyle>
            <a:lvl1pPr marL="0" indent="0" algn="ct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81" kern="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STAMP" hidden="1"/>
          <p:cNvSpPr txBox="1">
            <a:spLocks/>
          </p:cNvSpPr>
          <p:nvPr userDrawn="1">
            <p:custDataLst>
              <p:tags r:id="rId24"/>
            </p:custDataLst>
          </p:nvPr>
        </p:nvSpPr>
        <p:spPr>
          <a:xfrm>
            <a:off x="8048875" y="164592"/>
            <a:ext cx="1033272" cy="3657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8233F5-A3A1-E9E3-D15F-974249BF8F7B}"/>
              </a:ext>
            </a:extLst>
          </p:cNvPr>
          <p:cNvPicPr>
            <a:picLocks noChangeAspect="1"/>
          </p:cNvPicPr>
          <p:nvPr userDrawn="1">
            <p:custDataLst>
              <p:tags r:id="rId2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00" y="7203600"/>
            <a:ext cx="1545336" cy="262416"/>
          </a:xfrm>
          <a:prstGeom prst="rect">
            <a:avLst/>
          </a:prstGeom>
        </p:spPr>
      </p:pic>
    </p:spTree>
    <p:custDataLst>
      <p:tags r:id="rId20"/>
    </p:custDataLst>
    <p:extLst>
      <p:ext uri="{BB962C8B-B14F-4D97-AF65-F5344CB8AC3E}">
        <p14:creationId xmlns:p14="http://schemas.microsoft.com/office/powerpoint/2010/main" val="419532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732" r:id="rId5"/>
    <p:sldLayoutId id="2147483733" r:id="rId6"/>
    <p:sldLayoutId id="2147483734" r:id="rId7"/>
    <p:sldLayoutId id="2147483735" r:id="rId8"/>
    <p:sldLayoutId id="2147483699" r:id="rId9"/>
    <p:sldLayoutId id="2147483736" r:id="rId10"/>
    <p:sldLayoutId id="2147483700" r:id="rId11"/>
    <p:sldLayoutId id="2147483714" r:id="rId12"/>
    <p:sldLayoutId id="2147483701" r:id="rId13"/>
    <p:sldLayoutId id="2147483702" r:id="rId14"/>
    <p:sldLayoutId id="2147483703" r:id="rId15"/>
    <p:sldLayoutId id="2147483752" r:id="rId16"/>
    <p:sldLayoutId id="2147483751" r:id="rId17"/>
    <p:sldLayoutId id="2147483737" r:id="rId18"/>
  </p:sldLayoutIdLst>
  <p:hf hdr="0" ftr="0"/>
  <p:txStyles>
    <p:titleStyle>
      <a:lvl1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+mj-lt"/>
          <a:ea typeface="+mj-ea"/>
          <a:cs typeface="+mj-cs"/>
        </a:defRPr>
      </a:lvl1pPr>
      <a:lvl2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8348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836696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255044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673392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09174" indent="-209174" algn="l" defTabSz="932568" rtl="0" eaLnBrk="1" fontAlgn="base" hangingPunct="1">
        <a:lnSpc>
          <a:spcPct val="110000"/>
        </a:lnSpc>
        <a:spcBef>
          <a:spcPts val="922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18348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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27522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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35244" indent="-20626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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45870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57949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¡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461314" indent="-203363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w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1673392" indent="-21207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1882566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1pPr>
      <a:lvl2pPr marL="41834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2pPr>
      <a:lvl3pPr marL="836696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3pPr>
      <a:lvl4pPr marL="1255044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4pPr>
      <a:lvl5pPr marL="1673392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5pPr>
      <a:lvl6pPr marL="2091741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6pPr>
      <a:lvl7pPr marL="251008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7pPr>
      <a:lvl8pPr marL="2928437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8pPr>
      <a:lvl9pPr marL="3346785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904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815" userDrawn="1">
          <p15:clr>
            <a:srgbClr val="F26B43"/>
          </p15:clr>
        </p15:guide>
        <p15:guide id="7" orient="horz" pos="4217" userDrawn="1">
          <p15:clr>
            <a:srgbClr val="F26B43"/>
          </p15:clr>
        </p15:guide>
        <p15:guide id="8" orient="horz" pos="4625" userDrawn="1">
          <p15:clr>
            <a:srgbClr val="F26B43"/>
          </p15:clr>
        </p15:guide>
        <p15:guide id="9" orient="horz" pos="4440" userDrawn="1">
          <p15:clr>
            <a:srgbClr val="F26B43"/>
          </p15:clr>
        </p15:guide>
        <p15:guide id="10" pos="3213" userDrawn="1">
          <p15:clr>
            <a:srgbClr val="F26B43"/>
          </p15:clr>
        </p15:guide>
        <p15:guide id="11" pos="3123" userDrawn="1">
          <p15:clr>
            <a:srgbClr val="F26B43"/>
          </p15:clr>
        </p15:guide>
        <p15:guide id="13" orient="horz" pos="1052" userDrawn="1">
          <p15:clr>
            <a:srgbClr val="F26B43"/>
          </p15:clr>
        </p15:guide>
        <p15:guide id="14" orient="horz" pos="332" userDrawn="1">
          <p15:clr>
            <a:srgbClr val="F26B43"/>
          </p15:clr>
        </p15:guide>
        <p15:guide id="15" orient="horz" pos="26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A2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87600" y="7048800"/>
            <a:ext cx="8686800" cy="0"/>
          </a:xfrm>
          <a:prstGeom prst="line">
            <a:avLst/>
          </a:prstGeom>
          <a:noFill/>
          <a:ln w="12700" cmpd="sng">
            <a:solidFill>
              <a:srgbClr val="00AEE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8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LOGO"/>
          <p:cNvSpPr txBox="1">
            <a:spLocks/>
          </p:cNvSpPr>
          <p:nvPr userDrawn="1">
            <p:custDataLst>
              <p:tags r:id="rId19"/>
            </p:custDataLst>
          </p:nvPr>
        </p:nvSpPr>
        <p:spPr>
          <a:xfrm>
            <a:off x="6354930" y="7186065"/>
            <a:ext cx="1541183" cy="3344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16733" bIns="16733" anchor="ctr" anchorCtr="0"/>
          <a:lstStyle>
            <a:lvl1pPr marL="0" indent="0" algn="ct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81" kern="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STAMP" hidden="1"/>
          <p:cNvSpPr txBox="1">
            <a:spLocks/>
          </p:cNvSpPr>
          <p:nvPr userDrawn="1">
            <p:custDataLst>
              <p:tags r:id="rId20"/>
            </p:custDataLst>
          </p:nvPr>
        </p:nvSpPr>
        <p:spPr>
          <a:xfrm>
            <a:off x="8048875" y="164592"/>
            <a:ext cx="1033272" cy="3657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" name="TRACKINGCODE" hidden="1"/>
          <p:cNvSpPr txBox="1">
            <a:spLocks/>
          </p:cNvSpPr>
          <p:nvPr userDrawn="1">
            <p:custDataLst>
              <p:tags r:id="rId21"/>
            </p:custDataLst>
          </p:nvPr>
        </p:nvSpPr>
        <p:spPr>
          <a:xfrm>
            <a:off x="6876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377F25-3746-0542-C7B9-B0394A1F3545}"/>
              </a:ext>
            </a:extLst>
          </p:cNvPr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00" y="7203600"/>
            <a:ext cx="1545336" cy="262416"/>
          </a:xfrm>
          <a:prstGeom prst="rect">
            <a:avLst/>
          </a:prstGeom>
        </p:spPr>
      </p:pic>
    </p:spTree>
    <p:custDataLst>
      <p:tags r:id="rId17"/>
    </p:custDataLst>
    <p:extLst>
      <p:ext uri="{BB962C8B-B14F-4D97-AF65-F5344CB8AC3E}">
        <p14:creationId xmlns:p14="http://schemas.microsoft.com/office/powerpoint/2010/main" val="856120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47" r:id="rId5"/>
    <p:sldLayoutId id="2147483748" r:id="rId6"/>
    <p:sldLayoutId id="2147483749" r:id="rId7"/>
    <p:sldLayoutId id="2147483750" r:id="rId8"/>
    <p:sldLayoutId id="2147483709" r:id="rId9"/>
    <p:sldLayoutId id="2147483746" r:id="rId10"/>
    <p:sldLayoutId id="2147483720" r:id="rId11"/>
    <p:sldLayoutId id="2147483716" r:id="rId12"/>
    <p:sldLayoutId id="2147483717" r:id="rId13"/>
    <p:sldLayoutId id="2147483718" r:id="rId14"/>
    <p:sldLayoutId id="2147483719" r:id="rId15"/>
  </p:sldLayoutIdLst>
  <p:hf hdr="0" ftr="0"/>
  <p:txStyles>
    <p:titleStyle>
      <a:lvl1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+mj-lt"/>
          <a:ea typeface="+mj-ea"/>
          <a:cs typeface="+mj-cs"/>
        </a:defRPr>
      </a:lvl1pPr>
      <a:lvl2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8348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836696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255044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673392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09174" indent="-209174" algn="l" defTabSz="932568" rtl="0" eaLnBrk="1" fontAlgn="base" hangingPunct="1">
        <a:lnSpc>
          <a:spcPct val="110000"/>
        </a:lnSpc>
        <a:spcBef>
          <a:spcPts val="922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18348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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27522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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35244" indent="-20626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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45870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57949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¡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461314" indent="-203363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w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1673392" indent="-21207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1882566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1pPr>
      <a:lvl2pPr marL="41834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2pPr>
      <a:lvl3pPr marL="836696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3pPr>
      <a:lvl4pPr marL="1255044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4pPr>
      <a:lvl5pPr marL="1673392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5pPr>
      <a:lvl6pPr marL="2091741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6pPr>
      <a:lvl7pPr marL="251008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7pPr>
      <a:lvl8pPr marL="2928437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8pPr>
      <a:lvl9pPr marL="3346785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29" userDrawn="1">
          <p15:clr>
            <a:srgbClr val="F26B43"/>
          </p15:clr>
        </p15:guide>
        <p15:guide id="2" pos="3123" userDrawn="1">
          <p15:clr>
            <a:srgbClr val="F26B43"/>
          </p15:clr>
        </p15:guide>
        <p15:guide id="3" pos="5902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815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4217" userDrawn="1">
          <p15:clr>
            <a:srgbClr val="F26B43"/>
          </p15:clr>
        </p15:guide>
        <p15:guide id="8" orient="horz" pos="4440" userDrawn="1">
          <p15:clr>
            <a:srgbClr val="F26B43"/>
          </p15:clr>
        </p15:guide>
        <p15:guide id="9" orient="horz" pos="4625" userDrawn="1">
          <p15:clr>
            <a:srgbClr val="F26B43"/>
          </p15:clr>
        </p15:guide>
        <p15:guide id="10" orient="horz" pos="332" userDrawn="1">
          <p15:clr>
            <a:srgbClr val="F26B43"/>
          </p15:clr>
        </p15:guide>
        <p15:guide id="11" pos="3213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pic>
        <p:nvPicPr>
          <p:cNvPr id="4" name="Picture 3" descr="GOOGL_cumr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1371600"/>
          </a:xfrm>
          <a:prstGeom prst="rect">
            <a:avLst/>
          </a:prstGeom>
        </p:spPr>
      </p:pic>
      <p:pic>
        <p:nvPicPr>
          <p:cNvPr id="5" name="Picture 4" descr="GOOGL_finsn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14800"/>
            <a:ext cx="3657600" cy="2438400"/>
          </a:xfrm>
          <a:prstGeom prst="rect">
            <a:avLst/>
          </a:prstGeom>
        </p:spPr>
      </p:pic>
      <p:pic>
        <p:nvPicPr>
          <p:cNvPr id="6" name="Picture 5" descr="GOOGL_p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914400"/>
            <a:ext cx="3657600" cy="292608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3657600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124690">
                <a:tc>
                  <a:txBody>
                    <a:bodyPr/>
                    <a:lstStyle/>
                    <a:p>
                      <a:r>
                        <a:rPr sz="140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Market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Price/Earnings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Earnings/Share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Price/Sales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$809.51BB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16.86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3.46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$733.82BB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31.48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6.8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GOOG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$728.54BB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6.77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$689.98BB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25.76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7.11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$523.42BB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13.24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$270.04BB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14.43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INTC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$211.54BB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3.35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ORCL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$202.3BB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5.26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CSCO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$199.43BB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5.48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rPr sz="120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$187.1BB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15.02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" val="H08cHQ9lfAc+GydERjMBAz0zWkpGIxAiCXB6NTQhTlZDNyABIRpgUlVrTgMYKShSXhknADweGxpGV04mPRsaGiIaMAkKIhhdMyYKEwUdPBstHFobCTEwHgc0axIhCzA0OAAeHCQ3JCwqNB4pBVNLEQUxMDMjAxovCicFNDgFDR06IgpQIgI5ETxASig4LwAVAi8yECQHLBsPLjAvGSYbGwUZPRo3bmUgAQAcFgAzI108HjYQRmtOAzYpFwMNFzBXYwsVViwMHzQAMy8FKT4MSl4zHgY0a1oWCwMhHjxLG05GK1tYTWUwUXZfPw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22F382E031F" val="H08aWFt3alE4THhZVHRCR2dzTlxETzlXYwcNWlVZXU1Sa2ZRO0x4XlxzQFNzL1pKV1RjCA=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H5CSmR1QFxETzlXYwcNWlVZXU1Sa2ZRO0x4XlxzQFNzL1pKUFx7Q28LC00Z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cFEN9d19uBiMGACsJAXN9WlJITyFXYwcPQUpYXUtZa2ZRIEx4XVBpXUdgcEtcRE8iV2MBDUxKXVVOVGtmUSRMeFFKcV9EZn5NDQ=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117RW0FC0EZ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lR7RGAEAUEZ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3VCSmB0TFxETzlXYwcNWlVZXU1Sa2ZRO0x4XlxzQFNzL1pKVl97R2xP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v&quot;:0,&quot;handler&quot;:&quot;PresBuilder.PowerPoint.Components.CoverSlide.CoverSlideObject, PresBuilder.PowerPoint.dll&quot;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25342708" val="H08aWFt3alEkDywMCCIeUWtlWlxETzQALVpWBkZXTgwINC4SIAlsGAUzBR8RJRkCBwE0DCocWhsJT0BYFCVkSTdMNkpedl9Gf3dARVNBdxl7CAxFSlVYVkMwZEl6VnRGVXFAUTllQkNcWXtBbwUMCRk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BrWgZGV2VZe0YbTlFbWVRZdHdKYEwuSl5yXEN/dEBIVkF3AnsICEZVQ19PUmtkG25UcF5KdF9FY3U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F11WG5KCGVWRWJ0VkdSVGJZe0UbTlxcQklXa2QbblRwUEp/EQ=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WU5PdnJCe11uShNlVkVpc1ZASE89V2MDCVpVVVpKV3V+Dg=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zWkpRW2JbawMLQkhPAFhbcXdGYlpyWVFyQFEmZUJBVlx7Q2EeGxxGV15KT3FwQXpZdVAZ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v&quot;:0,&quot;handler&quot;:&quot;PresBuilder.PowerPoint.Components.CoverSlide.CoverSlideObject, PresBuilder.PowerPoint.dll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0FiWHdQVnFYX3MrWkpVXWxbbgIJQ11BTg1DfXZdfF53WVV/XUJ9ZRBSXl9gW2gGAUdQWFUH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22F382E031F" val="H08aWFt3alE4THhZVHRCR2dzTlxETzlXYwcNWlVZXU1Sa2ZRO0x4XlxzQFNzL1pKV1RjCA=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H5CSmR1QFxETzlXYwcNWlVZXU1Sa2ZRO0x4XlxzQFNzL1pKUFx7Q28LC00Z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117RW0FC0EZ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lR7RGAEAUEZ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3VCSmB0TFxETzlXYwcNWlVZXU1Sa2ZRO0x4XlxzQFNzL1pKVl97R2x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25342708" val="H08aWFt3alEkDywMCCIeUWtlWlxETzQALVpWBkZXTgwINC4SIAlsGAUzBR8RJRkCBwE0DCocWhsJT0BYFCVkSTdMNkpedl9Gf3dARVNBdxl7CAxFSlVYVkMwZEl6VnRGVXFAUTllQkNcWXtBbwUMCRk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WU5PdnJCe11uShNlVkVpc1ZASE89V2MDCVpVVVpKV3V+Dg=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BrWgZGV2VZe0YbTlFbWVRZdHdKYE5gBEZ9WEtpaUlCUVR5VXtFG05VXF1UWHJwS2BOYABGfV5Ff3RLRlZfKA=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F11WG5KCGVWRWJ0VkdSVGJZe0UbTlxcQklXa2QbblRwUEp/EQ=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zWkpRW2JbawMLQkhPAFhbcXdGYlpyWVFyQFEmZUJBVlx7Q2EeGxxGV15KT3FwQXpZdVAZ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heme/theme1.xml><?xml version="1.0" encoding="utf-8"?>
<a:theme xmlns:a="http://schemas.openxmlformats.org/drawingml/2006/main" name="old_Barclays Global 2021 Letter Print">
  <a:themeElements>
    <a:clrScheme name="BarclaysCaptivate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00AEEF"/>
      </a:accent1>
      <a:accent2>
        <a:srgbClr val="004476"/>
      </a:accent2>
      <a:accent3>
        <a:srgbClr val="006DE3"/>
      </a:accent3>
      <a:accent4>
        <a:srgbClr val="009E9E"/>
      </a:accent4>
      <a:accent5>
        <a:srgbClr val="454494"/>
      </a:accent5>
      <a:accent6>
        <a:srgbClr val="B99F76"/>
      </a:accent6>
      <a:hlink>
        <a:srgbClr val="006DE3"/>
      </a:hlink>
      <a:folHlink>
        <a:srgbClr val="B99F76"/>
      </a:folHlink>
    </a:clrScheme>
    <a:fontScheme name="Barclays Arial">
      <a:majorFont>
        <a:latin typeface="Barclays Effra"/>
        <a:ea typeface=""/>
        <a:cs typeface="Arial"/>
      </a:majorFont>
      <a:minorFont>
        <a:latin typeface="Barclays Effr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/>
  <a:custClrLst>
    <a:custClr name="Purple">
      <a:srgbClr val="843088"/>
    </a:custClr>
    <a:custClr name="Bright claret">
      <a:srgbClr val="E1C0E2"/>
    </a:custClr>
    <a:custClr name="Light blue">
      <a:srgbClr val="0076B6"/>
    </a:custClr>
    <a:custClr name="Cyan 40%">
      <a:srgbClr val="99DFF9"/>
    </a:custClr>
    <a:custClr name="Black 35%">
      <a:srgbClr val="B3B3B3"/>
    </a:custClr>
    <a:custClr name="Dark gray">
      <a:srgbClr val="44546A"/>
    </a:custClr>
    <a:custClr name="Lime">
      <a:srgbClr val="82C553"/>
    </a:custClr>
    <a:custClr name="Orange">
      <a:srgbClr val="FFCB05"/>
    </a:custClr>
    <a:custClr name="Bright orange">
      <a:srgbClr val="F58420"/>
    </a:custClr>
    <a:custClr name="Bright claret 30%">
      <a:srgbClr val="C7237A"/>
    </a:custClr>
    <a:custClr name="Primary blue">
      <a:srgbClr val="1A2042"/>
    </a:custClr>
    <a:custClr name="Claret">
      <a:srgbClr val="752157"/>
    </a:custClr>
    <a:custClr name="Light blue 75%">
      <a:srgbClr val="4098C8"/>
    </a:custClr>
    <a:custClr name="Dark teal">
      <a:srgbClr val="004750"/>
    </a:custClr>
    <a:custClr name="Dark purple">
      <a:srgbClr val="4C3D6C"/>
    </a:custClr>
    <a:custClr name="Mid Purple">
      <a:srgbClr val="7D7CB4"/>
    </a:custClr>
    <a:custClr name="Active blue 70%">
      <a:srgbClr val="3DA1FF"/>
    </a:custClr>
    <a:custClr name="Bright mint">
      <a:srgbClr val="AFFDFD"/>
    </a:custClr>
    <a:custClr name="Mint">
      <a:srgbClr val="CDF5E8"/>
    </a:custClr>
    <a:custClr name="Stone">
      <a:srgbClr val="E8E8C9"/>
    </a:custClr>
    <a:custClr name="Map colour">
      <a:srgbClr val="D8D8D8"/>
    </a:custClr>
    <a:custClr name="Map highlight">
      <a:srgbClr val="DCCFBA"/>
    </a:custClr>
    <a:custClr name="Light blue 50%">
      <a:srgbClr val="7FBADA"/>
    </a:custClr>
    <a:custClr name="Table highlight">
      <a:srgbClr val="E5F1F8"/>
    </a:custClr>
    <a:custClr name="Table total">
      <a:srgbClr val="4C9FCC"/>
    </a:custClr>
    <a:custClr name="Light gray">
      <a:srgbClr val="D9D9D9"/>
    </a:custClr>
    <a:custClr name=" ">
      <a:srgbClr val="FFFFFF"/>
    </a:custClr>
    <a:custClr name="RAG status - red">
      <a:srgbClr val="E90014"/>
    </a:custClr>
    <a:custClr name="RAG status - amber">
      <a:srgbClr val="FCB90F"/>
    </a:custClr>
    <a:custClr name="RAG status - green">
      <a:srgbClr val="198724"/>
    </a:custClr>
  </a:custClrLst>
  <a:extLst>
    <a:ext uri="{05A4C25C-085E-4340-85A3-A5531E510DB2}">
      <thm15:themeFamily xmlns:thm15="http://schemas.microsoft.com/office/thememl/2012/main" name="Barclays Global 2021 Letter.potx" id="{AF973C39-77E0-41D9-9F2C-F3848068BECC}" vid="{5286A725-A844-47D9-8576-34889B41D7C3}"/>
    </a:ext>
  </a:extLst>
</a:theme>
</file>

<file path=ppt/theme/theme2.xml><?xml version="1.0" encoding="utf-8"?>
<a:theme xmlns:a="http://schemas.openxmlformats.org/drawingml/2006/main" name="old_Barclays Global 2021 Letter Projection">
  <a:themeElements>
    <a:clrScheme name="BarclaysCaptivate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00AEEF"/>
      </a:accent1>
      <a:accent2>
        <a:srgbClr val="004476"/>
      </a:accent2>
      <a:accent3>
        <a:srgbClr val="006DE3"/>
      </a:accent3>
      <a:accent4>
        <a:srgbClr val="009E9E"/>
      </a:accent4>
      <a:accent5>
        <a:srgbClr val="454494"/>
      </a:accent5>
      <a:accent6>
        <a:srgbClr val="B99F76"/>
      </a:accent6>
      <a:hlink>
        <a:srgbClr val="006DE3"/>
      </a:hlink>
      <a:folHlink>
        <a:srgbClr val="B99F76"/>
      </a:folHlink>
    </a:clrScheme>
    <a:fontScheme name="Barclays Arial">
      <a:majorFont>
        <a:latin typeface="Barclays Effra"/>
        <a:ea typeface=""/>
        <a:cs typeface="Arial"/>
      </a:majorFont>
      <a:minorFont>
        <a:latin typeface="Barclays Effr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/>
  <a:custClrLst>
    <a:custClr name="Purple">
      <a:srgbClr val="843088"/>
    </a:custClr>
    <a:custClr name="Bright claret">
      <a:srgbClr val="E1C0E2"/>
    </a:custClr>
    <a:custClr name="Light blue">
      <a:srgbClr val="0076B6"/>
    </a:custClr>
    <a:custClr name="Cyan 40%">
      <a:srgbClr val="99DFF9"/>
    </a:custClr>
    <a:custClr name="Black 35%">
      <a:srgbClr val="B3B3B3"/>
    </a:custClr>
    <a:custClr name="Dark gray">
      <a:srgbClr val="44546A"/>
    </a:custClr>
    <a:custClr name="Lime">
      <a:srgbClr val="82C553"/>
    </a:custClr>
    <a:custClr name="Orange">
      <a:srgbClr val="FFCB05"/>
    </a:custClr>
    <a:custClr name="Bright orange">
      <a:srgbClr val="F58420"/>
    </a:custClr>
    <a:custClr name="Bright claret 30%">
      <a:srgbClr val="C7237A"/>
    </a:custClr>
    <a:custClr name="Primary blue">
      <a:srgbClr val="1A2042"/>
    </a:custClr>
    <a:custClr name="Claret">
      <a:srgbClr val="752157"/>
    </a:custClr>
    <a:custClr name="Light blue 75%">
      <a:srgbClr val="4098C8"/>
    </a:custClr>
    <a:custClr name="Dark teal">
      <a:srgbClr val="004750"/>
    </a:custClr>
    <a:custClr name="Dark purple">
      <a:srgbClr val="4C3D6C"/>
    </a:custClr>
    <a:custClr name="Mid Purple">
      <a:srgbClr val="7D7CB4"/>
    </a:custClr>
    <a:custClr name="Active blue 70%">
      <a:srgbClr val="3DA1FF"/>
    </a:custClr>
    <a:custClr name="Bright mint">
      <a:srgbClr val="AFFDFD"/>
    </a:custClr>
    <a:custClr name="Mint">
      <a:srgbClr val="CDF5E8"/>
    </a:custClr>
    <a:custClr name="Stone">
      <a:srgbClr val="E8E8C9"/>
    </a:custClr>
    <a:custClr name="Map colour">
      <a:srgbClr val="D8D8D8"/>
    </a:custClr>
    <a:custClr name="Map highlight">
      <a:srgbClr val="DCCFBA"/>
    </a:custClr>
    <a:custClr name="Light blue 50%">
      <a:srgbClr val="7FBADA"/>
    </a:custClr>
    <a:custClr name="Table highlight">
      <a:srgbClr val="E5F1F8"/>
    </a:custClr>
    <a:custClr name="Table total">
      <a:srgbClr val="4C9FCC"/>
    </a:custClr>
    <a:custClr name="Light gray">
      <a:srgbClr val="D9D9D9"/>
    </a:custClr>
    <a:custClr name=" ">
      <a:srgbClr val="FFFFFF"/>
    </a:custClr>
    <a:custClr name="RAG status - red">
      <a:srgbClr val="E90014"/>
    </a:custClr>
    <a:custClr name="RAG status - amber">
      <a:srgbClr val="E1B90F"/>
    </a:custClr>
    <a:custClr name="RAG status - green">
      <a:srgbClr val="198724"/>
    </a:custClr>
  </a:custClrLst>
  <a:extLst>
    <a:ext uri="{05A4C25C-085E-4340-85A3-A5531E510DB2}">
      <thm15:themeFamily xmlns:thm15="http://schemas.microsoft.com/office/thememl/2012/main" name="Barclays Global 2021 Letter.potx" id="{AF973C39-77E0-41D9-9F2C-F3848068BECC}" vid="{37C1E865-D112-41E4-BE4D-40690C27F2D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youts xmlns="f20084d7-61e8-404e-beff-acc10ebb1c4c">C7,C5,C6,A2,T1,S1,S2,S3,S6,S7,C4,A3,S8,C8,C9,C10,C11,S9,S10,S11,S12</Layouts>
    <Region xmlns="f20084d7-61e8-404e-beff-acc10ebb1c4c" xsi:nil="true"/>
    <Key xmlns="f20084d7-61e8-404e-beff-acc10ebb1c4c">NEWPBCAPL</Key>
    <TemplateSize xmlns="f20084d7-61e8-404e-beff-acc10ebb1c4c">Letter</TemplateSize>
    <ItemsOrder xmlns="f20084d7-61e8-404e-beff-acc10ebb1c4c">10</ItemsOrder>
    <Caption xmlns="f20084d7-61e8-404e-beff-acc10ebb1c4c">New PresBuilder Letter</Caption>
    <Category xmlns="f20084d7-61e8-404e-beff-acc10ebb1c4c">Investment Banking</Category>
    <TaxCatchAll xmlns="cdf71830-c9e3-49d3-97db-b43ec28a30d4" xsi:nil="true"/>
    <lcf76f155ced4ddcb4097134ff3c332f xmlns="f20084d7-61e8-404e-beff-acc10ebb1c4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9C862B2B5C774DAF152931BC5193B2" ma:contentTypeVersion="21" ma:contentTypeDescription="Create a new document." ma:contentTypeScope="" ma:versionID="2bf54d7c94c809b9654e6d8a0dd48bb3">
  <xsd:schema xmlns:xsd="http://www.w3.org/2001/XMLSchema" xmlns:xs="http://www.w3.org/2001/XMLSchema" xmlns:p="http://schemas.microsoft.com/office/2006/metadata/properties" xmlns:ns2="f20084d7-61e8-404e-beff-acc10ebb1c4c" xmlns:ns3="fd6fbb7f-0d31-47a8-8a19-38b5c1e6bff0" xmlns:ns4="cdf71830-c9e3-49d3-97db-b43ec28a30d4" targetNamespace="http://schemas.microsoft.com/office/2006/metadata/properties" ma:root="true" ma:fieldsID="e6faf85e5254d7c9d07cc17b7239a519" ns2:_="" ns3:_="" ns4:_="">
    <xsd:import namespace="f20084d7-61e8-404e-beff-acc10ebb1c4c"/>
    <xsd:import namespace="fd6fbb7f-0d31-47a8-8a19-38b5c1e6bff0"/>
    <xsd:import namespace="cdf71830-c9e3-49d3-97db-b43ec28a30d4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TemplateSize" minOccurs="0"/>
                <xsd:element ref="ns2:Cap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Region" minOccurs="0"/>
                <xsd:element ref="ns2:Key" minOccurs="0"/>
                <xsd:element ref="ns2:Layouts" minOccurs="0"/>
                <xsd:element ref="ns2:ItemsOrder" minOccurs="0"/>
                <xsd:element ref="ns2:lcf76f155ced4ddcb4097134ff3c332f" minOccurs="0"/>
                <xsd:element ref="ns4:TaxCatchAll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084d7-61e8-404e-beff-acc10ebb1c4c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Tables"/>
          <xsd:enumeration value="Quotes and AutoShapes"/>
          <xsd:enumeration value="Diagrams"/>
          <xsd:enumeration value="Maps"/>
          <xsd:enumeration value="Time Lines and Calendars"/>
          <xsd:enumeration value="Qualifications"/>
          <xsd:enumeration value="Team Pages"/>
          <xsd:enumeration value="Brand Info"/>
          <xsd:enumeration value="Investment Banking"/>
          <xsd:enumeration value="Gallery"/>
        </xsd:restriction>
      </xsd:simpleType>
    </xsd:element>
    <xsd:element name="TemplateSize" ma:index="9" nillable="true" ma:displayName="Template Size" ma:format="Dropdown" ma:internalName="TemplateSize">
      <xsd:simpleType>
        <xsd:restriction base="dms:Choice">
          <xsd:enumeration value="Letter"/>
          <xsd:enumeration value="A4"/>
          <xsd:enumeration value="Widescreen"/>
        </xsd:restriction>
      </xsd:simpleType>
    </xsd:element>
    <xsd:element name="Caption" ma:index="10" nillable="true" ma:displayName="Caption" ma:format="Dropdown" ma:internalName="Caption">
      <xsd:simpleType>
        <xsd:restriction base="dms:Choice">
          <xsd:enumeration value="Quotes and AutoShapes"/>
          <xsd:enumeration value="Moon, Arrow and Comparison"/>
          <xsd:enumeration value="Team Pages"/>
          <xsd:enumeration value="Circular Arrangements"/>
          <xsd:enumeration value="Magic Quadrants"/>
          <xsd:enumeration value="Process Diagrams"/>
          <xsd:enumeration value="Puzzles"/>
          <xsd:enumeration value="Ring Diagrams"/>
          <xsd:enumeration value="Structure Diagrams"/>
          <xsd:enumeration value="Venn Diagrams"/>
          <xsd:enumeration value="Americas"/>
          <xsd:enumeration value="EMEA"/>
          <xsd:enumeration value="World"/>
          <xsd:enumeration value="Time Lines and Calendars"/>
          <xsd:enumeration value="Qualifications"/>
          <xsd:enumeration value="Brand Guides"/>
          <xsd:enumeration value="New PresBuilder Letter"/>
          <xsd:enumeration value="New PresBuilder A4"/>
          <xsd:enumeration value="New PresBuilder WideScreen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Region" ma:index="15" nillable="true" ma:displayName="Region" ma:description="Region for disclaimer" ma:format="Dropdown" ma:internalName="Region">
      <xsd:simpleType>
        <xsd:restriction base="dms:Choice">
          <xsd:enumeration value="AMER"/>
          <xsd:enumeration value="EMEA"/>
          <xsd:enumeration value="APAC"/>
        </xsd:restriction>
      </xsd:simpleType>
    </xsd:element>
    <xsd:element name="Key" ma:index="16" nillable="true" ma:displayName="Key" ma:format="Dropdown" ma:internalName="Key">
      <xsd:simpleType>
        <xsd:restriction base="dms:Choice">
          <xsd:enumeration value="NEWPBCAPL"/>
          <xsd:enumeration value="NEWPBCAPW"/>
          <xsd:enumeration value="NEWPBCAP"/>
          <xsd:enumeration value="M2"/>
        </xsd:restriction>
      </xsd:simpleType>
    </xsd:element>
    <xsd:element name="Layouts" ma:index="17" nillable="true" ma:displayName="Layouts" ma:format="Dropdown" ma:internalName="Layouts">
      <xsd:simpleType>
        <xsd:restriction base="dms:Text">
          <xsd:maxLength value="255"/>
        </xsd:restriction>
      </xsd:simpleType>
    </xsd:element>
    <xsd:element name="ItemsOrder" ma:index="18" nillable="true" ma:displayName="ItemsOrder" ma:format="Dropdown" ma:internalName="ItemsOrder">
      <xsd:simpleType>
        <xsd:restriction base="dms:Text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2637938f-6787-436b-829d-1b6aabaf8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fbb7f-0d31-47a8-8a19-38b5c1e6bff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f71830-c9e3-49d3-97db-b43ec28a30d4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9c453724-d7d2-462c-840a-42c59a1692f3}" ma:internalName="TaxCatchAll" ma:showField="CatchAllData" ma:web="cdf71830-c9e3-49d3-97db-b43ec28a30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CEEBF4-7E4F-423B-B7A7-297EF53B6B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E6A9EC-70B2-4C9A-B73E-1A7E61FE92A5}">
  <ds:schemaRefs>
    <ds:schemaRef ds:uri="http://schemas.microsoft.com/office/infopath/2007/PartnerControls"/>
    <ds:schemaRef ds:uri="fd6fbb7f-0d31-47a8-8a19-38b5c1e6bff0"/>
    <ds:schemaRef ds:uri="http://schemas.microsoft.com/office/2006/metadata/properties"/>
    <ds:schemaRef ds:uri="f20084d7-61e8-404e-beff-acc10ebb1c4c"/>
    <ds:schemaRef ds:uri="http://purl.org/dc/terms/"/>
    <ds:schemaRef ds:uri="http://www.w3.org/XML/1998/namespace"/>
    <ds:schemaRef ds:uri="http://purl.org/dc/dcmitype/"/>
    <ds:schemaRef ds:uri="cdf71830-c9e3-49d3-97db-b43ec28a30d4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AC94566-D1B0-429B-98E2-1570C8D4CA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0084d7-61e8-404e-beff-acc10ebb1c4c"/>
    <ds:schemaRef ds:uri="fd6fbb7f-0d31-47a8-8a19-38b5c1e6bff0"/>
    <ds:schemaRef ds:uri="cdf71830-c9e3-49d3-97db-b43ec28a30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Arial</vt:lpstr>
      <vt:lpstr>Barclays Effra</vt:lpstr>
      <vt:lpstr>Times New Roman</vt:lpstr>
      <vt:lpstr>Wingdings</vt:lpstr>
      <vt:lpstr>Wingdings 2</vt:lpstr>
      <vt:lpstr>Wingdings 3</vt:lpstr>
      <vt:lpstr>old_Barclays Global 2021 Letter Print</vt:lpstr>
      <vt:lpstr>old_Barclays Global 2021 Letter Projection</vt:lpstr>
    </vt:vector>
  </TitlesOfParts>
  <Company>Barclays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QuantifAI : Pitcher</dc:title>
  <dc:creator>Blochtchinski, Anton: Investment Bank (NYK)</dc:creator>
  <cp:lastModifiedBy>Christopher Rojas</cp:lastModifiedBy>
  <cp:revision>104</cp:revision>
  <dcterms:created xsi:type="dcterms:W3CDTF">2024-10-25T07:01:08Z</dcterms:created>
  <dcterms:modified xsi:type="dcterms:W3CDTF">2024-11-13T22:33:35Z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754cbb2-29ed-4ffe-af90-a08465e0dd2c_Enabled">
    <vt:lpwstr>true</vt:lpwstr>
  </property>
  <property fmtid="{D5CDD505-2E9C-101B-9397-08002B2CF9AE}" pid="3" name="MSIP_Label_c754cbb2-29ed-4ffe-af90-a08465e0dd2c_SetDate">
    <vt:lpwstr>2023-04-25T07:44:25Z</vt:lpwstr>
  </property>
  <property fmtid="{D5CDD505-2E9C-101B-9397-08002B2CF9AE}" pid="4" name="MSIP_Label_c754cbb2-29ed-4ffe-af90-a08465e0dd2c_Method">
    <vt:lpwstr>Standard</vt:lpwstr>
  </property>
  <property fmtid="{D5CDD505-2E9C-101B-9397-08002B2CF9AE}" pid="5" name="MSIP_Label_c754cbb2-29ed-4ffe-af90-a08465e0dd2c_Name">
    <vt:lpwstr>Unrestricted</vt:lpwstr>
  </property>
  <property fmtid="{D5CDD505-2E9C-101B-9397-08002B2CF9AE}" pid="6" name="MSIP_Label_c754cbb2-29ed-4ffe-af90-a08465e0dd2c_SiteId">
    <vt:lpwstr>c4b62f1d-01e0-4107-a0cc-5ac886858b23</vt:lpwstr>
  </property>
  <property fmtid="{D5CDD505-2E9C-101B-9397-08002B2CF9AE}" pid="7" name="MSIP_Label_c754cbb2-29ed-4ffe-af90-a08465e0dd2c_ContentBits">
    <vt:lpwstr>0</vt:lpwstr>
  </property>
  <property fmtid="{D5CDD505-2E9C-101B-9397-08002B2CF9AE}" pid="8" name="BarclaysDC">
    <vt:lpwstr>Unrestricted</vt:lpwstr>
  </property>
  <property fmtid="{D5CDD505-2E9C-101B-9397-08002B2CF9AE}" pid="9" name="ContentTypeId">
    <vt:lpwstr>0x010100539C862B2B5C774DAF152931BC5193B2</vt:lpwstr>
  </property>
  <property fmtid="{D5CDD505-2E9C-101B-9397-08002B2CF9AE}" pid="10" name="_NewReviewCycle">
    <vt:lpwstr/>
  </property>
</Properties>
</file>