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4"/>
  </p:normalViewPr>
  <p:slideViewPr>
    <p:cSldViewPr snapToGrid="0">
      <p:cViewPr>
        <p:scale>
          <a:sx n="115" d="100"/>
          <a:sy n="115" d="100"/>
        </p:scale>
        <p:origin x="2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D2B0-5507-4CDA-B446-75C6557B3D58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4155440" y="66040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/>
          <p:cNvSpPr/>
          <p:nvPr/>
        </p:nvSpPr>
        <p:spPr>
          <a:xfrm>
            <a:off x="3373878" y="1356145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5003620" y="1334867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2742705" y="2114339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746428" y="2128438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655735" y="2069531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5604620" y="2067951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4" idx="3"/>
            <a:endCxn id="6" idx="7"/>
          </p:cNvCxnSpPr>
          <p:nvPr/>
        </p:nvCxnSpPr>
        <p:spPr>
          <a:xfrm flipH="1">
            <a:off x="3555992" y="859858"/>
            <a:ext cx="630694" cy="53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4" idx="5"/>
            <a:endCxn id="8" idx="1"/>
          </p:cNvCxnSpPr>
          <p:nvPr/>
        </p:nvCxnSpPr>
        <p:spPr>
          <a:xfrm>
            <a:off x="4337554" y="859858"/>
            <a:ext cx="697312" cy="5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3"/>
            <a:endCxn id="10" idx="0"/>
          </p:cNvCxnSpPr>
          <p:nvPr/>
        </p:nvCxnSpPr>
        <p:spPr>
          <a:xfrm flipH="1">
            <a:off x="2849385" y="1555603"/>
            <a:ext cx="555739" cy="558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6" idx="5"/>
            <a:endCxn id="12" idx="0"/>
          </p:cNvCxnSpPr>
          <p:nvPr/>
        </p:nvCxnSpPr>
        <p:spPr>
          <a:xfrm>
            <a:off x="3555992" y="1555603"/>
            <a:ext cx="297116" cy="57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5"/>
            <a:endCxn id="16" idx="1"/>
          </p:cNvCxnSpPr>
          <p:nvPr/>
        </p:nvCxnSpPr>
        <p:spPr>
          <a:xfrm>
            <a:off x="5185734" y="1534325"/>
            <a:ext cx="450132" cy="567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8" idx="3"/>
            <a:endCxn id="14" idx="0"/>
          </p:cNvCxnSpPr>
          <p:nvPr/>
        </p:nvCxnSpPr>
        <p:spPr>
          <a:xfrm flipH="1">
            <a:off x="4762415" y="1534325"/>
            <a:ext cx="272451" cy="53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478020" y="3497580"/>
            <a:ext cx="3234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……</a:t>
            </a:r>
            <a:endParaRPr lang="zh-CN" altLang="en-US" sz="6000" dirty="0"/>
          </a:p>
        </p:txBody>
      </p:sp>
      <p:sp>
        <p:nvSpPr>
          <p:cNvPr id="70" name="文本框 69"/>
          <p:cNvSpPr txBox="1"/>
          <p:nvPr/>
        </p:nvSpPr>
        <p:spPr>
          <a:xfrm rot="16200000">
            <a:off x="2417179" y="3440077"/>
            <a:ext cx="1107996" cy="1276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000" dirty="0"/>
              <a:t>……</a:t>
            </a:r>
            <a:endParaRPr lang="zh-CN" altLang="en-US" sz="6000" dirty="0"/>
          </a:p>
        </p:txBody>
      </p:sp>
      <p:sp>
        <p:nvSpPr>
          <p:cNvPr id="71" name="流程图: 接点 70"/>
          <p:cNvSpPr/>
          <p:nvPr/>
        </p:nvSpPr>
        <p:spPr>
          <a:xfrm>
            <a:off x="1994666" y="4409886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/>
          <p:cNvSpPr/>
          <p:nvPr/>
        </p:nvSpPr>
        <p:spPr>
          <a:xfrm>
            <a:off x="1549400" y="5127504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/>
          <p:cNvSpPr/>
          <p:nvPr/>
        </p:nvSpPr>
        <p:spPr>
          <a:xfrm>
            <a:off x="2318516" y="5137664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1" idx="3"/>
            <a:endCxn id="72" idx="0"/>
          </p:cNvCxnSpPr>
          <p:nvPr/>
        </p:nvCxnSpPr>
        <p:spPr>
          <a:xfrm flipH="1">
            <a:off x="1656080" y="4609344"/>
            <a:ext cx="369832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1" idx="5"/>
            <a:endCxn id="73" idx="0"/>
          </p:cNvCxnSpPr>
          <p:nvPr/>
        </p:nvCxnSpPr>
        <p:spPr>
          <a:xfrm>
            <a:off x="2176780" y="4609344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/>
          <p:cNvSpPr/>
          <p:nvPr/>
        </p:nvSpPr>
        <p:spPr>
          <a:xfrm>
            <a:off x="3449312" y="4413264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/>
          <p:cNvSpPr/>
          <p:nvPr/>
        </p:nvSpPr>
        <p:spPr>
          <a:xfrm>
            <a:off x="3004046" y="5130882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/>
          <p:cNvSpPr/>
          <p:nvPr/>
        </p:nvSpPr>
        <p:spPr>
          <a:xfrm>
            <a:off x="3773162" y="5141042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stCxn id="76" idx="3"/>
            <a:endCxn id="77" idx="0"/>
          </p:cNvCxnSpPr>
          <p:nvPr/>
        </p:nvCxnSpPr>
        <p:spPr>
          <a:xfrm flipH="1">
            <a:off x="3110726" y="4612722"/>
            <a:ext cx="369832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6" idx="5"/>
            <a:endCxn id="78" idx="0"/>
          </p:cNvCxnSpPr>
          <p:nvPr/>
        </p:nvCxnSpPr>
        <p:spPr>
          <a:xfrm>
            <a:off x="3631426" y="4612722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接点 80"/>
          <p:cNvSpPr/>
          <p:nvPr/>
        </p:nvSpPr>
        <p:spPr>
          <a:xfrm>
            <a:off x="6027341" y="4409886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/>
          <p:cNvSpPr/>
          <p:nvPr/>
        </p:nvSpPr>
        <p:spPr>
          <a:xfrm>
            <a:off x="5616147" y="5169935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/>
          <p:cNvSpPr/>
          <p:nvPr/>
        </p:nvSpPr>
        <p:spPr>
          <a:xfrm>
            <a:off x="6351191" y="5137664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81" idx="3"/>
            <a:endCxn id="82" idx="0"/>
          </p:cNvCxnSpPr>
          <p:nvPr/>
        </p:nvCxnSpPr>
        <p:spPr>
          <a:xfrm flipH="1">
            <a:off x="5722827" y="4609344"/>
            <a:ext cx="335760" cy="560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81" idx="5"/>
            <a:endCxn id="83" idx="0"/>
          </p:cNvCxnSpPr>
          <p:nvPr/>
        </p:nvCxnSpPr>
        <p:spPr>
          <a:xfrm>
            <a:off x="6209455" y="4609344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883005" y="14156"/>
            <a:ext cx="29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Tree T(n)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073762" y="0"/>
            <a:ext cx="41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8073761" y="571350"/>
                <a:ext cx="3793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 1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𝒏𝒍𝒐𝒈𝒏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761" y="571350"/>
                <a:ext cx="3793119" cy="400110"/>
              </a:xfrm>
              <a:prstGeom prst="rect">
                <a:avLst/>
              </a:prstGeom>
              <a:blipFill>
                <a:blip r:embed="rId2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8073761" y="1151523"/>
                <a:ext cx="4250319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 2	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761" y="1151523"/>
                <a:ext cx="4250319" cy="50135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8073761" y="2413894"/>
                <a:ext cx="5073279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 j		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p>
                      </m:den>
                    </m:f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p>
                      </m:den>
                    </m:f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761" y="2413894"/>
                <a:ext cx="5073279" cy="501356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/>
          <p:cNvCxnSpPr/>
          <p:nvPr/>
        </p:nvCxnSpPr>
        <p:spPr>
          <a:xfrm flipV="1">
            <a:off x="813108" y="660400"/>
            <a:ext cx="0" cy="112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cxnSpLocks/>
          </p:cNvCxnSpPr>
          <p:nvPr/>
        </p:nvCxnSpPr>
        <p:spPr>
          <a:xfrm>
            <a:off x="833428" y="3213951"/>
            <a:ext cx="0" cy="218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76196" y="2015865"/>
                <a:ext cx="1897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" y="2015865"/>
                <a:ext cx="1897263" cy="461665"/>
              </a:xfrm>
              <a:prstGeom prst="rect">
                <a:avLst/>
              </a:prstGeom>
              <a:blipFill>
                <a:blip r:embed="rId5"/>
                <a:stretch>
                  <a:fillRect l="-4636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8132464" y="4825087"/>
                <a:ext cx="5073279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Level k		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64" y="4825087"/>
                <a:ext cx="5073279" cy="501356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/>
          <p:cNvCxnSpPr/>
          <p:nvPr/>
        </p:nvCxnSpPr>
        <p:spPr>
          <a:xfrm flipH="1">
            <a:off x="7117342" y="3608502"/>
            <a:ext cx="814400" cy="61788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/>
              <p:cNvSpPr txBox="1"/>
              <p:nvPr/>
            </p:nvSpPr>
            <p:spPr>
              <a:xfrm>
                <a:off x="7931742" y="3294021"/>
                <a:ext cx="3489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levels</a:t>
                </a:r>
                <a:endPara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42" y="3294021"/>
                <a:ext cx="3489024" cy="400110"/>
              </a:xfrm>
              <a:prstGeom prst="rect">
                <a:avLst/>
              </a:prstGeom>
              <a:blipFill>
                <a:blip r:embed="rId7"/>
                <a:stretch>
                  <a:fillRect l="-1812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流程图: 接点 70">
            <a:extLst>
              <a:ext uri="{FF2B5EF4-FFF2-40B4-BE49-F238E27FC236}">
                <a16:creationId xmlns:a16="http://schemas.microsoft.com/office/drawing/2014/main" id="{C71193E4-B426-AB4A-9AE0-5B80D5DE6E79}"/>
              </a:ext>
            </a:extLst>
          </p:cNvPr>
          <p:cNvSpPr/>
          <p:nvPr/>
        </p:nvSpPr>
        <p:spPr>
          <a:xfrm>
            <a:off x="2734247" y="2091189"/>
            <a:ext cx="226609" cy="241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71">
            <a:extLst>
              <a:ext uri="{FF2B5EF4-FFF2-40B4-BE49-F238E27FC236}">
                <a16:creationId xmlns:a16="http://schemas.microsoft.com/office/drawing/2014/main" id="{DB8927BD-AE59-A748-900A-DE072EAD251F}"/>
              </a:ext>
            </a:extLst>
          </p:cNvPr>
          <p:cNvSpPr/>
          <p:nvPr/>
        </p:nvSpPr>
        <p:spPr>
          <a:xfrm>
            <a:off x="2118856" y="3033806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72">
            <a:extLst>
              <a:ext uri="{FF2B5EF4-FFF2-40B4-BE49-F238E27FC236}">
                <a16:creationId xmlns:a16="http://schemas.microsoft.com/office/drawing/2014/main" id="{1633D648-0174-E240-A70C-68DF0A816AA2}"/>
              </a:ext>
            </a:extLst>
          </p:cNvPr>
          <p:cNvSpPr/>
          <p:nvPr/>
        </p:nvSpPr>
        <p:spPr>
          <a:xfrm>
            <a:off x="2851957" y="300631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73">
            <a:extLst>
              <a:ext uri="{FF2B5EF4-FFF2-40B4-BE49-F238E27FC236}">
                <a16:creationId xmlns:a16="http://schemas.microsoft.com/office/drawing/2014/main" id="{A4E8C4C2-A58D-884A-90D8-3FC78BC7CA9A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2225536" y="2297611"/>
            <a:ext cx="541897" cy="73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74">
            <a:extLst>
              <a:ext uri="{FF2B5EF4-FFF2-40B4-BE49-F238E27FC236}">
                <a16:creationId xmlns:a16="http://schemas.microsoft.com/office/drawing/2014/main" id="{35B6D800-C233-1E4B-97FC-6FD90A32DF6F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2927670" y="2297611"/>
            <a:ext cx="30967" cy="708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接点 75">
            <a:extLst>
              <a:ext uri="{FF2B5EF4-FFF2-40B4-BE49-F238E27FC236}">
                <a16:creationId xmlns:a16="http://schemas.microsoft.com/office/drawing/2014/main" id="{4B14124B-4FCD-C744-9E27-43CDDEBFAA51}"/>
              </a:ext>
            </a:extLst>
          </p:cNvPr>
          <p:cNvSpPr/>
          <p:nvPr/>
        </p:nvSpPr>
        <p:spPr>
          <a:xfrm>
            <a:off x="3751054" y="2114339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76">
            <a:extLst>
              <a:ext uri="{FF2B5EF4-FFF2-40B4-BE49-F238E27FC236}">
                <a16:creationId xmlns:a16="http://schemas.microsoft.com/office/drawing/2014/main" id="{645A7A46-B3CF-8545-8C3A-92A161C4CF17}"/>
              </a:ext>
            </a:extLst>
          </p:cNvPr>
          <p:cNvSpPr/>
          <p:nvPr/>
        </p:nvSpPr>
        <p:spPr>
          <a:xfrm>
            <a:off x="3373878" y="3039215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77">
            <a:extLst>
              <a:ext uri="{FF2B5EF4-FFF2-40B4-BE49-F238E27FC236}">
                <a16:creationId xmlns:a16="http://schemas.microsoft.com/office/drawing/2014/main" id="{1360BC3B-8783-8241-8F5D-E98601884E64}"/>
              </a:ext>
            </a:extLst>
          </p:cNvPr>
          <p:cNvSpPr/>
          <p:nvPr/>
        </p:nvSpPr>
        <p:spPr>
          <a:xfrm>
            <a:off x="3986077" y="3035164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78">
            <a:extLst>
              <a:ext uri="{FF2B5EF4-FFF2-40B4-BE49-F238E27FC236}">
                <a16:creationId xmlns:a16="http://schemas.microsoft.com/office/drawing/2014/main" id="{A989D3B7-7A24-384A-A95C-486B0EAE8802}"/>
              </a:ext>
            </a:extLst>
          </p:cNvPr>
          <p:cNvCxnSpPr>
            <a:stCxn id="49" idx="3"/>
            <a:endCxn id="50" idx="0"/>
          </p:cNvCxnSpPr>
          <p:nvPr/>
        </p:nvCxnSpPr>
        <p:spPr>
          <a:xfrm flipH="1">
            <a:off x="3480558" y="2313797"/>
            <a:ext cx="301742" cy="725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79">
            <a:extLst>
              <a:ext uri="{FF2B5EF4-FFF2-40B4-BE49-F238E27FC236}">
                <a16:creationId xmlns:a16="http://schemas.microsoft.com/office/drawing/2014/main" id="{AE7F641A-EFD5-7D45-A371-8E23FA58E084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3933168" y="2313797"/>
            <a:ext cx="159589" cy="72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接点 70">
            <a:extLst>
              <a:ext uri="{FF2B5EF4-FFF2-40B4-BE49-F238E27FC236}">
                <a16:creationId xmlns:a16="http://schemas.microsoft.com/office/drawing/2014/main" id="{27515E26-AEA3-744A-AA92-D68184AF4E5C}"/>
              </a:ext>
            </a:extLst>
          </p:cNvPr>
          <p:cNvSpPr/>
          <p:nvPr/>
        </p:nvSpPr>
        <p:spPr>
          <a:xfrm>
            <a:off x="4664982" y="2055398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71">
            <a:extLst>
              <a:ext uri="{FF2B5EF4-FFF2-40B4-BE49-F238E27FC236}">
                <a16:creationId xmlns:a16="http://schemas.microsoft.com/office/drawing/2014/main" id="{AE700B76-9973-2143-9283-D7B249135F61}"/>
              </a:ext>
            </a:extLst>
          </p:cNvPr>
          <p:cNvSpPr/>
          <p:nvPr/>
        </p:nvSpPr>
        <p:spPr>
          <a:xfrm>
            <a:off x="4558302" y="3008899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72">
            <a:extLst>
              <a:ext uri="{FF2B5EF4-FFF2-40B4-BE49-F238E27FC236}">
                <a16:creationId xmlns:a16="http://schemas.microsoft.com/office/drawing/2014/main" id="{D8D9E733-FA0C-2C4E-9BE7-DB09C1746120}"/>
              </a:ext>
            </a:extLst>
          </p:cNvPr>
          <p:cNvSpPr/>
          <p:nvPr/>
        </p:nvSpPr>
        <p:spPr>
          <a:xfrm>
            <a:off x="5266824" y="2988797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73">
            <a:extLst>
              <a:ext uri="{FF2B5EF4-FFF2-40B4-BE49-F238E27FC236}">
                <a16:creationId xmlns:a16="http://schemas.microsoft.com/office/drawing/2014/main" id="{25873824-8437-9C40-B91F-743F1DA2BBFC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 flipH="1">
            <a:off x="4664982" y="2254856"/>
            <a:ext cx="31246" cy="754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74">
            <a:extLst>
              <a:ext uri="{FF2B5EF4-FFF2-40B4-BE49-F238E27FC236}">
                <a16:creationId xmlns:a16="http://schemas.microsoft.com/office/drawing/2014/main" id="{2415A36D-13F8-8B46-9FCB-804CA4FD6C98}"/>
              </a:ext>
            </a:extLst>
          </p:cNvPr>
          <p:cNvCxnSpPr>
            <a:stCxn id="55" idx="5"/>
            <a:endCxn id="57" idx="0"/>
          </p:cNvCxnSpPr>
          <p:nvPr/>
        </p:nvCxnSpPr>
        <p:spPr>
          <a:xfrm>
            <a:off x="4847096" y="2254856"/>
            <a:ext cx="526408" cy="733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75">
            <a:extLst>
              <a:ext uri="{FF2B5EF4-FFF2-40B4-BE49-F238E27FC236}">
                <a16:creationId xmlns:a16="http://schemas.microsoft.com/office/drawing/2014/main" id="{62780DE1-56BD-9C49-876B-9469BF36977B}"/>
              </a:ext>
            </a:extLst>
          </p:cNvPr>
          <p:cNvSpPr/>
          <p:nvPr/>
        </p:nvSpPr>
        <p:spPr>
          <a:xfrm>
            <a:off x="5609505" y="204724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76">
            <a:extLst>
              <a:ext uri="{FF2B5EF4-FFF2-40B4-BE49-F238E27FC236}">
                <a16:creationId xmlns:a16="http://schemas.microsoft.com/office/drawing/2014/main" id="{250C78D4-9B8C-E243-A248-CAA436542313}"/>
              </a:ext>
            </a:extLst>
          </p:cNvPr>
          <p:cNvSpPr/>
          <p:nvPr/>
        </p:nvSpPr>
        <p:spPr>
          <a:xfrm>
            <a:off x="5747915" y="2988797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77">
            <a:extLst>
              <a:ext uri="{FF2B5EF4-FFF2-40B4-BE49-F238E27FC236}">
                <a16:creationId xmlns:a16="http://schemas.microsoft.com/office/drawing/2014/main" id="{28C0BC48-5688-6141-883A-05A6E0632CF8}"/>
              </a:ext>
            </a:extLst>
          </p:cNvPr>
          <p:cNvSpPr/>
          <p:nvPr/>
        </p:nvSpPr>
        <p:spPr>
          <a:xfrm>
            <a:off x="6605138" y="3003482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78">
            <a:extLst>
              <a:ext uri="{FF2B5EF4-FFF2-40B4-BE49-F238E27FC236}">
                <a16:creationId xmlns:a16="http://schemas.microsoft.com/office/drawing/2014/main" id="{A5D4B286-2942-6F4B-ABFB-5AC5D2E359D8}"/>
              </a:ext>
            </a:extLst>
          </p:cNvPr>
          <p:cNvCxnSpPr>
            <a:stCxn id="60" idx="3"/>
            <a:endCxn id="61" idx="0"/>
          </p:cNvCxnSpPr>
          <p:nvPr/>
        </p:nvCxnSpPr>
        <p:spPr>
          <a:xfrm>
            <a:off x="5640751" y="2246698"/>
            <a:ext cx="213844" cy="7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79">
            <a:extLst>
              <a:ext uri="{FF2B5EF4-FFF2-40B4-BE49-F238E27FC236}">
                <a16:creationId xmlns:a16="http://schemas.microsoft.com/office/drawing/2014/main" id="{2E366EB6-B2E6-0B4D-B281-7C160AD83793}"/>
              </a:ext>
            </a:extLst>
          </p:cNvPr>
          <p:cNvCxnSpPr>
            <a:stCxn id="60" idx="5"/>
            <a:endCxn id="62" idx="0"/>
          </p:cNvCxnSpPr>
          <p:nvPr/>
        </p:nvCxnSpPr>
        <p:spPr>
          <a:xfrm>
            <a:off x="5791619" y="2246698"/>
            <a:ext cx="920199" cy="756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流程图: 接点 75">
            <a:extLst>
              <a:ext uri="{FF2B5EF4-FFF2-40B4-BE49-F238E27FC236}">
                <a16:creationId xmlns:a16="http://schemas.microsoft.com/office/drawing/2014/main" id="{37D57E65-0EA5-5F4D-8A28-F43CDC7DEE90}"/>
              </a:ext>
            </a:extLst>
          </p:cNvPr>
          <p:cNvSpPr/>
          <p:nvPr/>
        </p:nvSpPr>
        <p:spPr>
          <a:xfrm>
            <a:off x="4727985" y="4409549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接点 76">
            <a:extLst>
              <a:ext uri="{FF2B5EF4-FFF2-40B4-BE49-F238E27FC236}">
                <a16:creationId xmlns:a16="http://schemas.microsoft.com/office/drawing/2014/main" id="{155CFECE-39B4-0E4C-9267-328D750AD795}"/>
              </a:ext>
            </a:extLst>
          </p:cNvPr>
          <p:cNvSpPr/>
          <p:nvPr/>
        </p:nvSpPr>
        <p:spPr>
          <a:xfrm>
            <a:off x="4282719" y="5127167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流程图: 接点 77">
            <a:extLst>
              <a:ext uri="{FF2B5EF4-FFF2-40B4-BE49-F238E27FC236}">
                <a16:creationId xmlns:a16="http://schemas.microsoft.com/office/drawing/2014/main" id="{9185FFB2-3813-0244-8316-B0DDB99DA9CE}"/>
              </a:ext>
            </a:extLst>
          </p:cNvPr>
          <p:cNvSpPr/>
          <p:nvPr/>
        </p:nvSpPr>
        <p:spPr>
          <a:xfrm>
            <a:off x="5051835" y="5137327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78">
            <a:extLst>
              <a:ext uri="{FF2B5EF4-FFF2-40B4-BE49-F238E27FC236}">
                <a16:creationId xmlns:a16="http://schemas.microsoft.com/office/drawing/2014/main" id="{8A47DE51-4A04-F544-9CAC-6B2A25A9E65D}"/>
              </a:ext>
            </a:extLst>
          </p:cNvPr>
          <p:cNvCxnSpPr>
            <a:stCxn id="125" idx="3"/>
            <a:endCxn id="126" idx="0"/>
          </p:cNvCxnSpPr>
          <p:nvPr/>
        </p:nvCxnSpPr>
        <p:spPr>
          <a:xfrm flipH="1">
            <a:off x="4389399" y="4609007"/>
            <a:ext cx="369832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79">
            <a:extLst>
              <a:ext uri="{FF2B5EF4-FFF2-40B4-BE49-F238E27FC236}">
                <a16:creationId xmlns:a16="http://schemas.microsoft.com/office/drawing/2014/main" id="{B1C608B1-086C-4349-B0D0-FAA22FC83EED}"/>
              </a:ext>
            </a:extLst>
          </p:cNvPr>
          <p:cNvCxnSpPr>
            <a:stCxn id="125" idx="5"/>
            <a:endCxn id="127" idx="0"/>
          </p:cNvCxnSpPr>
          <p:nvPr/>
        </p:nvCxnSpPr>
        <p:spPr>
          <a:xfrm>
            <a:off x="4910099" y="4609007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流程图: 接点 75">
            <a:extLst>
              <a:ext uri="{FF2B5EF4-FFF2-40B4-BE49-F238E27FC236}">
                <a16:creationId xmlns:a16="http://schemas.microsoft.com/office/drawing/2014/main" id="{0AAB5375-E1BD-E84C-AD37-339D4F58CDFE}"/>
              </a:ext>
            </a:extLst>
          </p:cNvPr>
          <p:cNvSpPr/>
          <p:nvPr/>
        </p:nvSpPr>
        <p:spPr>
          <a:xfrm>
            <a:off x="7203558" y="4409547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接点 76">
            <a:extLst>
              <a:ext uri="{FF2B5EF4-FFF2-40B4-BE49-F238E27FC236}">
                <a16:creationId xmlns:a16="http://schemas.microsoft.com/office/drawing/2014/main" id="{2F4363E4-B305-9E48-B025-3E5F047A5817}"/>
              </a:ext>
            </a:extLst>
          </p:cNvPr>
          <p:cNvSpPr/>
          <p:nvPr/>
        </p:nvSpPr>
        <p:spPr>
          <a:xfrm>
            <a:off x="6858651" y="5127165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接点 77">
            <a:extLst>
              <a:ext uri="{FF2B5EF4-FFF2-40B4-BE49-F238E27FC236}">
                <a16:creationId xmlns:a16="http://schemas.microsoft.com/office/drawing/2014/main" id="{A0BE6E20-68B8-9A4F-B91B-86DB61DC14EF}"/>
              </a:ext>
            </a:extLst>
          </p:cNvPr>
          <p:cNvSpPr/>
          <p:nvPr/>
        </p:nvSpPr>
        <p:spPr>
          <a:xfrm>
            <a:off x="7627767" y="5137325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78">
            <a:extLst>
              <a:ext uri="{FF2B5EF4-FFF2-40B4-BE49-F238E27FC236}">
                <a16:creationId xmlns:a16="http://schemas.microsoft.com/office/drawing/2014/main" id="{56CF925D-82EA-A84B-9A9B-D5F764A3C4FB}"/>
              </a:ext>
            </a:extLst>
          </p:cNvPr>
          <p:cNvCxnSpPr>
            <a:stCxn id="130" idx="3"/>
            <a:endCxn id="131" idx="0"/>
          </p:cNvCxnSpPr>
          <p:nvPr/>
        </p:nvCxnSpPr>
        <p:spPr>
          <a:xfrm flipH="1">
            <a:off x="6965331" y="4609005"/>
            <a:ext cx="269473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79">
            <a:extLst>
              <a:ext uri="{FF2B5EF4-FFF2-40B4-BE49-F238E27FC236}">
                <a16:creationId xmlns:a16="http://schemas.microsoft.com/office/drawing/2014/main" id="{EB06B2A8-7DA4-3A48-A9C4-9D922AAD2334}"/>
              </a:ext>
            </a:extLst>
          </p:cNvPr>
          <p:cNvCxnSpPr>
            <a:stCxn id="130" idx="5"/>
            <a:endCxn id="132" idx="0"/>
          </p:cNvCxnSpPr>
          <p:nvPr/>
        </p:nvCxnSpPr>
        <p:spPr>
          <a:xfrm>
            <a:off x="7385672" y="4609005"/>
            <a:ext cx="348775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69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浩麟</dc:creator>
  <cp:lastModifiedBy>ze yanjie</cp:lastModifiedBy>
  <cp:revision>19</cp:revision>
  <dcterms:created xsi:type="dcterms:W3CDTF">2021-03-10T07:12:04Z</dcterms:created>
  <dcterms:modified xsi:type="dcterms:W3CDTF">2021-03-10T08:38:06Z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