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2200-F454-4AB1-A497-B5F24A33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A7021-58EA-4938-8A58-30A7B046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EF6FB-3C28-4287-9433-6725AB68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EE132-FA82-4BC2-A35A-35B31C92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23B13-5004-4FF8-80D2-EC2D70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5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25E30-C65F-41EF-8447-67B6D5B3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4A512-3CE2-45C2-B3E0-23FEF1F3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A6D4B-B36D-407E-AD6A-A051A000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148D1-FCA2-4F3C-BB57-7F88DF4E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26BE3-2A2B-4B62-938E-34EA6AC2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4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7F08BD-C064-4902-9946-796B70276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F15169-DDB8-4F22-86CD-3A85C07C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A537C-DF6A-4C60-A14F-0530B002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EB476-C145-4FBD-AA6A-6D51CD3B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83CCC-DC06-4001-AEA2-91A7ADF9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0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2F3D-6A4C-402A-A560-1D341A2C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304BD-BBA4-465A-9729-BDAF101A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7D087-B79A-4154-A029-B8E1E85B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87D4D-3191-405B-9BC8-049B4630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E47FC-BF46-4814-BF7F-7D615FE0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4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489D5-891D-4B21-A8ED-20AB4FC9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7FFDD-EF45-4D81-B274-EE959A0E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2514F-E1C9-4C9F-AA5F-BB936508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6D09-4F5E-4393-A937-EEB65DEE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83C9-D6BF-4A9F-9752-D57A433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7D16F-BCBD-4FC6-A297-E371B8B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CA1EB-939D-4710-B0CE-8CB2AD66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F7209-5BD2-4972-AD38-BA4F4369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7B074-1D96-4E24-B9E8-B73B5FEB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41250-73EE-4E86-AE03-3A942829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D91CC-660A-47CC-8D0B-04DDFB10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5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D7FFE-21C0-436F-8C9F-A4541256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073D11-F3C1-470F-94B8-D656CDEE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A9FD68-1DD4-4FC1-8EB9-C8B4962CA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B88337-F652-443F-ABD3-23AE1CF3B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C2362A-D122-40DF-92F2-EA6AC0456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3AD16-A890-4148-9338-17331580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B80FA9-D4B7-4D09-A276-F2CB9206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194929-D2BE-4947-8E7E-50AA742B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1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3F898-6863-4DA1-8997-89424CCB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32724-AE5F-48E7-AF61-8B649B51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1EF05-5A6A-41E6-B1CC-AF45D478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67E7AF-9C89-4084-8865-034416D3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9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F00D80-C0A3-4723-ABCA-9F3BEB59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444C8-E09F-456F-99CE-EA5E7E00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5AA38-BDF3-4959-8FF6-BE22C13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6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EB26A-4819-4B06-B01D-BCD5C857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B7AE5-A340-413D-BC62-DD7CBC4B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99C3B-433D-4966-8274-1D28C253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D5299-D664-4C56-A631-CEEAEB0D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FA0E3-806E-450E-857A-68521E82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18547-1B01-4106-849D-582F9DFC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C604B-7EA8-47DE-A36A-A37E581A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ED8C22-3C80-42A1-89C4-A8FF82329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2B6BB-64E5-4C89-8F5B-67CFE6EEA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54758-0647-40E3-9E83-9BE2F366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86F2C-EE64-4B89-9042-702D61AB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221B6-48CB-4ED4-A191-5807B8A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BAD26-BC6E-4E3F-A796-8DA16627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7936C-436D-4A45-94E4-27872AB35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3A562-638F-4274-9380-E45ECD2CB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D2B0-5507-4CDA-B446-75C6557B3D58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130A4-6E3A-4E44-982C-E185E42BF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BEBD8-CA1B-43E4-9D3B-251233FB0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D65C-A670-4752-94AE-A1C7BA0C6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B3AE1181-4108-4D83-984C-4B1AD8A8EC39}"/>
              </a:ext>
            </a:extLst>
          </p:cNvPr>
          <p:cNvSpPr/>
          <p:nvPr/>
        </p:nvSpPr>
        <p:spPr>
          <a:xfrm>
            <a:off x="4155440" y="66040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B4D76ED3-D5E3-400E-BC4C-DBA9A282858D}"/>
              </a:ext>
            </a:extLst>
          </p:cNvPr>
          <p:cNvSpPr/>
          <p:nvPr/>
        </p:nvSpPr>
        <p:spPr>
          <a:xfrm>
            <a:off x="3589786" y="1329622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F6252548-500C-448C-8302-B21DFF82A0D0}"/>
              </a:ext>
            </a:extLst>
          </p:cNvPr>
          <p:cNvSpPr/>
          <p:nvPr/>
        </p:nvSpPr>
        <p:spPr>
          <a:xfrm>
            <a:off x="4729480" y="1329622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32A6900D-A306-4E2C-BF26-B4C001D9036F}"/>
              </a:ext>
            </a:extLst>
          </p:cNvPr>
          <p:cNvSpPr/>
          <p:nvPr/>
        </p:nvSpPr>
        <p:spPr>
          <a:xfrm>
            <a:off x="3144520" y="204724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7270B931-F656-4C90-AC17-2075B2C6528A}"/>
              </a:ext>
            </a:extLst>
          </p:cNvPr>
          <p:cNvSpPr/>
          <p:nvPr/>
        </p:nvSpPr>
        <p:spPr>
          <a:xfrm>
            <a:off x="3913636" y="205740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FDB3A83F-FD8D-44FF-AED7-8B73044AE059}"/>
              </a:ext>
            </a:extLst>
          </p:cNvPr>
          <p:cNvSpPr/>
          <p:nvPr/>
        </p:nvSpPr>
        <p:spPr>
          <a:xfrm>
            <a:off x="4422140" y="204724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053C7995-6C22-4332-87CE-F1AC4BDE97CA}"/>
              </a:ext>
            </a:extLst>
          </p:cNvPr>
          <p:cNvSpPr/>
          <p:nvPr/>
        </p:nvSpPr>
        <p:spPr>
          <a:xfrm>
            <a:off x="5249676" y="205740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254F0B0-C7D0-4BC6-83E4-57D128D6ADA3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771900" y="859858"/>
            <a:ext cx="414786" cy="50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3AC47A9-1476-4385-9D00-35A432F021B0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337554" y="859858"/>
            <a:ext cx="423172" cy="50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526ED6B-C01F-46F7-90D7-21DB3B132B85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3251200" y="1529080"/>
            <a:ext cx="369832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77E8066-27B5-4627-9F1A-9D52CABE985A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3771900" y="1529080"/>
            <a:ext cx="248416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C326150-DA2A-4F1B-9794-E8B13378CB42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>
            <a:off x="4911594" y="1529080"/>
            <a:ext cx="369328" cy="562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57E5802-6150-4C0B-A49B-408DC8D8351B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4528820" y="1529080"/>
            <a:ext cx="231906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69D3B96-83D4-4DBE-9B26-805ABFCF7343}"/>
              </a:ext>
            </a:extLst>
          </p:cNvPr>
          <p:cNvSpPr txBox="1"/>
          <p:nvPr/>
        </p:nvSpPr>
        <p:spPr>
          <a:xfrm>
            <a:off x="4186182" y="3718560"/>
            <a:ext cx="1276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……</a:t>
            </a:r>
            <a:endParaRPr lang="zh-CN" altLang="en-US" sz="6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1782F20-0A53-4894-AB63-F7B18F46DE73}"/>
              </a:ext>
            </a:extLst>
          </p:cNvPr>
          <p:cNvSpPr txBox="1"/>
          <p:nvPr/>
        </p:nvSpPr>
        <p:spPr>
          <a:xfrm>
            <a:off x="3773162" y="2565400"/>
            <a:ext cx="1107996" cy="1276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6000" dirty="0"/>
              <a:t>……</a:t>
            </a:r>
            <a:endParaRPr lang="zh-CN" altLang="en-US" sz="6000" dirty="0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1D73831A-497F-474C-943F-25A3150FF858}"/>
              </a:ext>
            </a:extLst>
          </p:cNvPr>
          <p:cNvSpPr/>
          <p:nvPr/>
        </p:nvSpPr>
        <p:spPr>
          <a:xfrm>
            <a:off x="1994666" y="3608502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4B8B8B00-DD5E-49BD-B2F6-1756CFD0D140}"/>
              </a:ext>
            </a:extLst>
          </p:cNvPr>
          <p:cNvSpPr/>
          <p:nvPr/>
        </p:nvSpPr>
        <p:spPr>
          <a:xfrm>
            <a:off x="1549400" y="432612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A6C52DCA-29AC-4622-95B2-50CC88E868CB}"/>
              </a:ext>
            </a:extLst>
          </p:cNvPr>
          <p:cNvSpPr/>
          <p:nvPr/>
        </p:nvSpPr>
        <p:spPr>
          <a:xfrm>
            <a:off x="2318516" y="433628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7620615-5BD0-43AD-B293-2865B420B82A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H="1">
            <a:off x="1656080" y="3807960"/>
            <a:ext cx="369832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A44D95F-C324-436A-BF2C-716F787A59B0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2176780" y="3807960"/>
            <a:ext cx="248416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3B63C1A7-5477-45AE-9713-351470404A4C}"/>
              </a:ext>
            </a:extLst>
          </p:cNvPr>
          <p:cNvSpPr/>
          <p:nvPr/>
        </p:nvSpPr>
        <p:spPr>
          <a:xfrm>
            <a:off x="3449312" y="361188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F6F0F565-B7E9-42E8-AC60-46D3B38CDAFA}"/>
              </a:ext>
            </a:extLst>
          </p:cNvPr>
          <p:cNvSpPr/>
          <p:nvPr/>
        </p:nvSpPr>
        <p:spPr>
          <a:xfrm>
            <a:off x="3004046" y="4329498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C5020088-7358-4F11-B71A-53C6073DB883}"/>
              </a:ext>
            </a:extLst>
          </p:cNvPr>
          <p:cNvSpPr/>
          <p:nvPr/>
        </p:nvSpPr>
        <p:spPr>
          <a:xfrm>
            <a:off x="3773162" y="4339658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7E51B28-6B36-4E49-A32F-F79D850E3AE8}"/>
              </a:ext>
            </a:extLst>
          </p:cNvPr>
          <p:cNvCxnSpPr>
            <a:cxnSpLocks/>
            <a:stCxn id="76" idx="3"/>
            <a:endCxn id="77" idx="0"/>
          </p:cNvCxnSpPr>
          <p:nvPr/>
        </p:nvCxnSpPr>
        <p:spPr>
          <a:xfrm flipH="1">
            <a:off x="3110726" y="3811338"/>
            <a:ext cx="369832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3E572F5-FF94-4310-A710-3047DF91AB09}"/>
              </a:ext>
            </a:extLst>
          </p:cNvPr>
          <p:cNvCxnSpPr>
            <a:cxnSpLocks/>
            <a:stCxn id="76" idx="5"/>
            <a:endCxn id="78" idx="0"/>
          </p:cNvCxnSpPr>
          <p:nvPr/>
        </p:nvCxnSpPr>
        <p:spPr>
          <a:xfrm>
            <a:off x="3631426" y="3811338"/>
            <a:ext cx="248416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1B5827CC-28C7-41B3-8769-C42B81996D4D}"/>
              </a:ext>
            </a:extLst>
          </p:cNvPr>
          <p:cNvSpPr/>
          <p:nvPr/>
        </p:nvSpPr>
        <p:spPr>
          <a:xfrm>
            <a:off x="6428784" y="3608502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AB453F54-3FEE-4E32-8D96-A2DC59C8590C}"/>
              </a:ext>
            </a:extLst>
          </p:cNvPr>
          <p:cNvSpPr/>
          <p:nvPr/>
        </p:nvSpPr>
        <p:spPr>
          <a:xfrm>
            <a:off x="5983518" y="432612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4EBDBF5B-EDCE-4585-9E08-50DE7A5DF76E}"/>
              </a:ext>
            </a:extLst>
          </p:cNvPr>
          <p:cNvSpPr/>
          <p:nvPr/>
        </p:nvSpPr>
        <p:spPr>
          <a:xfrm>
            <a:off x="6752634" y="4336280"/>
            <a:ext cx="213360" cy="2336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690E1AE-A953-49B5-98DA-27894923DE41}"/>
              </a:ext>
            </a:extLst>
          </p:cNvPr>
          <p:cNvCxnSpPr>
            <a:cxnSpLocks/>
            <a:stCxn id="81" idx="3"/>
            <a:endCxn id="82" idx="0"/>
          </p:cNvCxnSpPr>
          <p:nvPr/>
        </p:nvCxnSpPr>
        <p:spPr>
          <a:xfrm flipH="1">
            <a:off x="6090198" y="3807960"/>
            <a:ext cx="369832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A37802-2F74-49FE-884E-A333F6707BA6}"/>
              </a:ext>
            </a:extLst>
          </p:cNvPr>
          <p:cNvCxnSpPr>
            <a:cxnSpLocks/>
            <a:stCxn id="81" idx="5"/>
            <a:endCxn id="83" idx="0"/>
          </p:cNvCxnSpPr>
          <p:nvPr/>
        </p:nvCxnSpPr>
        <p:spPr>
          <a:xfrm>
            <a:off x="6610898" y="3807960"/>
            <a:ext cx="248416" cy="52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A20B997-3476-4082-862F-A9239A24D025}"/>
              </a:ext>
            </a:extLst>
          </p:cNvPr>
          <p:cNvSpPr txBox="1"/>
          <p:nvPr/>
        </p:nvSpPr>
        <p:spPr>
          <a:xfrm>
            <a:off x="2883005" y="14156"/>
            <a:ext cx="297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Tree T(n)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3E54B7C-0993-48B2-A077-5CDF27664912}"/>
              </a:ext>
            </a:extLst>
          </p:cNvPr>
          <p:cNvSpPr txBox="1"/>
          <p:nvPr/>
        </p:nvSpPr>
        <p:spPr>
          <a:xfrm>
            <a:off x="8073762" y="0"/>
            <a:ext cx="411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A59EE8B-D22D-406F-95B9-115F1C102A4F}"/>
              </a:ext>
            </a:extLst>
          </p:cNvPr>
          <p:cNvSpPr txBox="1"/>
          <p:nvPr/>
        </p:nvSpPr>
        <p:spPr>
          <a:xfrm>
            <a:off x="8073761" y="571350"/>
            <a:ext cx="379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F640C9F-3452-4A83-BB8C-E20E47F937A8}"/>
              </a:ext>
            </a:extLst>
          </p:cNvPr>
          <p:cNvSpPr txBox="1"/>
          <p:nvPr/>
        </p:nvSpPr>
        <p:spPr>
          <a:xfrm>
            <a:off x="8073761" y="1151523"/>
            <a:ext cx="4250319" cy="41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D58996E-7A99-4EF7-B041-804D15E6B3DB}"/>
              </a:ext>
            </a:extLst>
          </p:cNvPr>
          <p:cNvSpPr txBox="1"/>
          <p:nvPr/>
        </p:nvSpPr>
        <p:spPr>
          <a:xfrm>
            <a:off x="8073761" y="1878390"/>
            <a:ext cx="5073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76CB13E-F688-46DD-9D8E-ADBCB4AE3C4B}"/>
              </a:ext>
            </a:extLst>
          </p:cNvPr>
          <p:cNvCxnSpPr>
            <a:cxnSpLocks/>
          </p:cNvCxnSpPr>
          <p:nvPr/>
        </p:nvCxnSpPr>
        <p:spPr>
          <a:xfrm flipV="1">
            <a:off x="813108" y="660400"/>
            <a:ext cx="0" cy="112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5F60194-58B5-4FBD-A873-F2DA17254A99}"/>
              </a:ext>
            </a:extLst>
          </p:cNvPr>
          <p:cNvCxnSpPr>
            <a:cxnSpLocks/>
          </p:cNvCxnSpPr>
          <p:nvPr/>
        </p:nvCxnSpPr>
        <p:spPr>
          <a:xfrm>
            <a:off x="833428" y="3213951"/>
            <a:ext cx="0" cy="135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891DE9D-0C61-4B29-851F-31C06934EB4E}"/>
                  </a:ext>
                </a:extLst>
              </p:cNvPr>
              <p:cNvSpPr txBox="1"/>
              <p:nvPr/>
            </p:nvSpPr>
            <p:spPr>
              <a:xfrm>
                <a:off x="42990" y="2183062"/>
                <a:ext cx="1897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891DE9D-0C61-4B29-851F-31C06934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0" y="2183062"/>
                <a:ext cx="1897263" cy="461665"/>
              </a:xfrm>
              <a:prstGeom prst="rect">
                <a:avLst/>
              </a:prstGeom>
              <a:blipFill>
                <a:blip r:embed="rId5"/>
                <a:stretch>
                  <a:fillRect l="-482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>
            <a:extLst>
              <a:ext uri="{FF2B5EF4-FFF2-40B4-BE49-F238E27FC236}">
                <a16:creationId xmlns:a16="http://schemas.microsoft.com/office/drawing/2014/main" id="{73E2DF14-AB4A-45DB-BA5E-83C7C4F6AEB3}"/>
              </a:ext>
            </a:extLst>
          </p:cNvPr>
          <p:cNvSpPr txBox="1"/>
          <p:nvPr/>
        </p:nvSpPr>
        <p:spPr>
          <a:xfrm>
            <a:off x="8148912" y="4112888"/>
            <a:ext cx="5073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k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77A056B-DAF4-4F5C-9D5E-BB311182C8B8}"/>
              </a:ext>
            </a:extLst>
          </p:cNvPr>
          <p:cNvCxnSpPr>
            <a:cxnSpLocks/>
          </p:cNvCxnSpPr>
          <p:nvPr/>
        </p:nvCxnSpPr>
        <p:spPr>
          <a:xfrm flipH="1">
            <a:off x="7117342" y="3608502"/>
            <a:ext cx="814400" cy="61788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08B44FBD-11BD-466F-AC65-838F776FD6DC}"/>
                  </a:ext>
                </a:extLst>
              </p:cNvPr>
              <p:cNvSpPr txBox="1"/>
              <p:nvPr/>
            </p:nvSpPr>
            <p:spPr>
              <a:xfrm>
                <a:off x="7931742" y="3294021"/>
                <a:ext cx="3489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levels</a:t>
                </a:r>
                <a:endParaRPr lang="zh-CN" altLang="en-US" sz="20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08B44FBD-11BD-466F-AC65-838F776F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42" y="3294021"/>
                <a:ext cx="3489024" cy="400110"/>
              </a:xfrm>
              <a:prstGeom prst="rect">
                <a:avLst/>
              </a:prstGeom>
              <a:blipFill>
                <a:blip r:embed="rId7"/>
                <a:stretch>
                  <a:fillRect l="-1748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19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30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浩麟</dc:creator>
  <cp:lastModifiedBy>浩麟</cp:lastModifiedBy>
  <cp:revision>15</cp:revision>
  <dcterms:created xsi:type="dcterms:W3CDTF">2020-09-28T07:22:17Z</dcterms:created>
  <dcterms:modified xsi:type="dcterms:W3CDTF">2021-03-05T02:00:48Z</dcterms:modified>
</cp:coreProperties>
</file>