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94D9-1E31-E34D-0C86-532AA78C3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63B48-8AEC-2C09-BDAD-56298D915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6262E-E124-6EA3-67B3-AA719D1B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4F56-83A7-40BE-BEAC-C6538861A33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38D2C-9191-010A-6905-ADE82282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6BED6-289F-B5E0-BFFD-63AA4D79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E64-3870-4E7D-BA54-E57B817AD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3464-6F84-F802-52BA-B65D853F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AAB7A-FF73-65DF-DB70-18F47C081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CFD5C-2CDD-5372-3E9C-E58A7839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4F56-83A7-40BE-BEAC-C6538861A33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90DE2-6E33-FBEE-B312-E3D68F61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B7CF7-CADA-20B5-5A83-7202C889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E64-3870-4E7D-BA54-E57B817AD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9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9ECE0-EB60-65AD-827D-CD42C5C37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CF97F-0991-C98B-127F-5181CC8D6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18B4C-4933-23A4-39CF-382CE8DA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4F56-83A7-40BE-BEAC-C6538861A33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A8682-1779-1927-D352-3EBB0735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960ED-EDFF-073D-F59C-A2C25B2A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E64-3870-4E7D-BA54-E57B817AD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0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BF5A-74E4-FDA0-560F-4C6C4881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E73C-4581-56B9-22DD-F3959D75A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41707-E781-8C55-C17B-FBC361A6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4F56-83A7-40BE-BEAC-C6538861A33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CF3A6-471F-C855-816A-F93E6022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F8457-9B0E-8A64-DEAE-87BF918B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E64-3870-4E7D-BA54-E57B817AD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8283-8837-24A3-7D69-90781AB1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23067-CC7D-E565-26FD-B2519019D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A81C4-2EE2-D468-1175-186E1757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4F56-83A7-40BE-BEAC-C6538861A33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7B39B-1420-C71E-2F93-D3E9397B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CFD86-DB0D-9DBA-5DCF-B97D90EF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E64-3870-4E7D-BA54-E57B817AD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90FC-C6D5-6856-95B9-EA76D301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651D-D7B3-445B-3C5C-6BE8E8022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0D02B-DE3D-7C70-2529-5EC3F1C4A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12796-2D71-578D-1664-599CB259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4F56-83A7-40BE-BEAC-C6538861A33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47895-CFF1-857C-8EE9-6E30AE4C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E6F7F-0D13-5F55-122B-CB72F70C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E64-3870-4E7D-BA54-E57B817AD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1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FF30-8430-C221-A8B9-EA2B0B64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2D7FD-E1D3-8E39-7532-0B91B72AA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D93A6-1740-7B0A-7F7E-D33A74139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C544E-0B1A-0B3A-8F22-CCB568B75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B978D-DFF0-60F7-3044-AF7E17B70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E44FA-38EC-C4DF-22F8-D810DA0F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4F56-83A7-40BE-BEAC-C6538861A33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B76E2-B813-A62A-560A-F58FAED1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8551B-8BB0-4D07-EB99-588EC8F0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E64-3870-4E7D-BA54-E57B817AD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6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3953-56ED-F436-298B-CD0C3A92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7823E-6EC4-E927-7DE3-5939702C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4F56-83A7-40BE-BEAC-C6538861A33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6F972-59A9-F59B-9DDD-63DAA171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8473-592A-7CC1-D7ED-ACD29431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E64-3870-4E7D-BA54-E57B817AD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9D250-91DB-2DCE-C84F-AA7CD20E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4F56-83A7-40BE-BEAC-C6538861A33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58781-8914-4B2E-6650-274D96AF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15AC4-3080-57BB-DA12-DFCE6748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E64-3870-4E7D-BA54-E57B817AD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7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CAA5-A09D-0B98-6883-BA2B4617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106F0-83D6-E3FC-57F4-086E52D30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90913-CA2C-CD43-02AA-2BAE0589C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1C876-5295-CC04-64E0-B90722BF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4F56-83A7-40BE-BEAC-C6538861A33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C85A3-BDB4-E405-3394-41D18B43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49C39-AC1E-B1C7-F82C-D1ABFBA2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E64-3870-4E7D-BA54-E57B817AD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4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61C0-29B5-2145-8537-A9F269FE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B729EA-E57E-80B9-C55A-73D15F3BB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25D89-DA27-11A8-17C7-F60753066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03C20-4065-F73D-E9FF-5927A944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4F56-83A7-40BE-BEAC-C6538861A33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7311D-B3BB-774D-4B3B-C3366EB9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65E53-064B-E327-BFE3-C088794C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AE64-3870-4E7D-BA54-E57B817AD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9F062-D216-0E85-5204-C4071031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43390-0702-6729-7C35-4AE17D4F3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567D3-A4C8-BE8C-C341-15250C488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C4F56-83A7-40BE-BEAC-C6538861A337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CAB75-B6D0-730F-92C6-A9E27443E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81AD-B801-A34D-000D-70B607F92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AE64-3870-4E7D-BA54-E57B817AD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9EE3-A86E-8C1E-EECE-D3B182444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C27B9-A8D1-5121-77B7-4222F7350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4F27E20-F936-553A-7A8A-92EC40AEF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41" y="0"/>
            <a:ext cx="11389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2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EAE7-C31D-DF7F-C401-8BFF86AA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9BB09-0133-3E78-254B-5E03CBB90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6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34A1-E8A5-DE2A-51C6-B4507CD1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8A6A-54B4-C474-E056-44C370A2F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5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E1C5-73B1-D858-9A0F-09D9573D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A357A-61B2-4E91-A9B6-34283F2D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9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Yanjun Zhang</dc:creator>
  <cp:lastModifiedBy>Yanjun Zhang</cp:lastModifiedBy>
  <cp:revision>1</cp:revision>
  <dcterms:created xsi:type="dcterms:W3CDTF">2023-02-24T09:14:20Z</dcterms:created>
  <dcterms:modified xsi:type="dcterms:W3CDTF">2023-02-24T10:10:30Z</dcterms:modified>
</cp:coreProperties>
</file>