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9D151-F045-4D11-8086-6970C2DC52F2}" v="593" dt="2024-12-24T15:46:2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6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0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8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4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8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6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70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127.0.0.1:5000/ap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nkeeb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4B04182-BBFB-AB05-0885-6E210C002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8389" y="745440"/>
            <a:ext cx="4797011" cy="3559859"/>
          </a:xfrm>
        </p:spPr>
        <p:txBody>
          <a:bodyPr anchor="t">
            <a:normAutofit/>
          </a:bodyPr>
          <a:lstStyle/>
          <a:p>
            <a:r>
              <a:rPr lang="de-DE" sz="4800" b="0">
                <a:ea typeface="+mj-lt"/>
                <a:cs typeface="+mj-lt"/>
              </a:rPr>
              <a:t>Corrida para a Maestria: Python de 0 a 100</a:t>
            </a:r>
            <a:endParaRPr lang="pt-BR" sz="4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8388" y="4513197"/>
            <a:ext cx="4008779" cy="1506603"/>
          </a:xfrm>
        </p:spPr>
        <p:txBody>
          <a:bodyPr anchor="b">
            <a:normAutofit/>
          </a:bodyPr>
          <a:lstStyle/>
          <a:p>
            <a:r>
              <a:rPr lang="de-DE" dirty="0" err="1"/>
              <a:t>Aprenda</a:t>
            </a:r>
            <a:r>
              <a:rPr lang="de-DE" dirty="0"/>
              <a:t> o </a:t>
            </a:r>
            <a:r>
              <a:rPr lang="de-DE" dirty="0" err="1"/>
              <a:t>básico</a:t>
            </a:r>
            <a:r>
              <a:rPr lang="de-DE" dirty="0"/>
              <a:t> de Python de </a:t>
            </a:r>
            <a:r>
              <a:rPr lang="de-DE" dirty="0" err="1"/>
              <a:t>uma</a:t>
            </a:r>
            <a:r>
              <a:rPr lang="de-DE" dirty="0"/>
              <a:t> forma </a:t>
            </a:r>
            <a:r>
              <a:rPr lang="de-DE" dirty="0" err="1"/>
              <a:t>rápida</a:t>
            </a:r>
            <a:r>
              <a:rPr lang="de-DE" dirty="0"/>
              <a:t> e </a:t>
            </a:r>
            <a:r>
              <a:rPr lang="de-DE" dirty="0" err="1"/>
              <a:t>prática</a:t>
            </a:r>
            <a:r>
              <a:rPr lang="de-DE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AA984E-A34E-C878-E24C-D29B9059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3" r="9344"/>
          <a:stretch/>
        </p:blipFill>
        <p:spPr>
          <a:xfrm>
            <a:off x="6101169" y="10"/>
            <a:ext cx="6090831" cy="6857990"/>
          </a:xfrm>
          <a:custGeom>
            <a:avLst/>
            <a:gdLst/>
            <a:ahLst/>
            <a:cxnLst/>
            <a:rect l="l" t="t" r="r" b="b"/>
            <a:pathLst>
              <a:path w="6090831" h="6858000">
                <a:moveTo>
                  <a:pt x="677913" y="0"/>
                </a:moveTo>
                <a:lnTo>
                  <a:pt x="6090831" y="0"/>
                </a:lnTo>
                <a:lnTo>
                  <a:pt x="609083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7C8223F7-2CA2-B181-6223-005463EC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990" y="5016894"/>
            <a:ext cx="1383249" cy="13465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96276D-6F61-BEFB-DDE3-853C88B49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0E52F-D83C-2B83-6397-381C55D1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834736"/>
            <a:ext cx="4248622" cy="5371191"/>
          </a:xfrm>
        </p:spPr>
        <p:txBody>
          <a:bodyPr anchor="b">
            <a:normAutofit/>
          </a:bodyPr>
          <a:lstStyle/>
          <a:p>
            <a:r>
              <a:rPr lang="pt-BR" dirty="0"/>
              <a:t>Explorando os Principais Usos do Python em Programação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5F0F10-EE42-8711-3FD1-6FE7B636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12/24/2024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50B83A-2A26-78E8-808B-728608F6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55F49E-0444-63C3-9D8F-02670E14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113" y="834737"/>
            <a:ext cx="4300058" cy="244810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95075-A3BD-B7EF-3428-ABBAF9A8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567" y="3874168"/>
            <a:ext cx="4586384" cy="254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Python é uma das linguagens de programação mais versáteis e populares do mundo. Sua simplicidade e poder a tornam ideal para diversas aplicações. Vamos explorar alguns dos principais usos do Python com exemplos claros e práticos.</a:t>
            </a:r>
            <a:endParaRPr lang="pt-BR" dirty="0">
              <a:solidFill>
                <a:schemeClr val="bg1"/>
              </a:solidFill>
              <a:latin typeface="Aptos"/>
            </a:endParaRPr>
          </a:p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E976A-3C37-B131-6665-B743E67A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Corrida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Maestria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: Python de 0 a 100 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DDB896-43EA-05A1-BD94-C885FD09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8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BE61CE-3843-0FED-35EB-606106C2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15180"/>
            <a:ext cx="3635055" cy="5417318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1. Automatização de Tarefas Repetitivas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BB49D-CD6C-332C-EF5C-6272F734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12/24/2024</a:t>
            </a:fld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28B32-04DB-E17B-811B-305058BC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437" y="712345"/>
            <a:ext cx="6396188" cy="5423847"/>
          </a:xfrm>
        </p:spPr>
        <p:txBody>
          <a:bodyPr anchor="t">
            <a:normAutofit/>
          </a:bodyPr>
          <a:lstStyle/>
          <a:p>
            <a:r>
              <a:rPr lang="pt-BR" sz="1400" dirty="0">
                <a:latin typeface="Aptos"/>
                <a:ea typeface="+mn-lt"/>
                <a:cs typeface="+mn-lt"/>
              </a:rPr>
              <a:t>Python é excelente para automatizar processos que seriam manuais e demorados. Isso economiza tempo e reduz erros humanos.</a:t>
            </a:r>
            <a:endParaRPr lang="pt-BR" sz="1400">
              <a:latin typeface="Aptos"/>
            </a:endParaRPr>
          </a:p>
          <a:p>
            <a:r>
              <a:rPr lang="pt-BR" sz="1400" b="1" dirty="0">
                <a:latin typeface="Aptos"/>
              </a:rPr>
              <a:t>Exemplo: Renomear vários arquivos</a:t>
            </a:r>
          </a:p>
          <a:p>
            <a:endParaRPr lang="pt-BR" sz="1400" dirty="0">
              <a:latin typeface="Aptos"/>
            </a:endParaRPr>
          </a:p>
          <a:p>
            <a:endParaRPr lang="pt-BR" sz="1400" dirty="0">
              <a:latin typeface="Aptos"/>
            </a:endParaRPr>
          </a:p>
          <a:p>
            <a:endParaRPr lang="pt-BR" sz="1400" dirty="0">
              <a:latin typeface="Aptos"/>
            </a:endParaRPr>
          </a:p>
          <a:p>
            <a:endParaRPr lang="pt-BR" sz="1400" dirty="0">
              <a:latin typeface="Aptos"/>
            </a:endParaRPr>
          </a:p>
          <a:p>
            <a:endParaRPr lang="pt-BR" sz="1400" dirty="0">
              <a:latin typeface="Aptos"/>
            </a:endParaRPr>
          </a:p>
          <a:p>
            <a:endParaRPr lang="pt-BR" sz="1400" dirty="0">
              <a:latin typeface="Aptos"/>
            </a:endParaRPr>
          </a:p>
          <a:p>
            <a:r>
              <a:rPr lang="pt-BR" sz="1400" b="1" dirty="0">
                <a:latin typeface="Aptos"/>
                <a:ea typeface="+mn-lt"/>
                <a:cs typeface="+mn-lt"/>
              </a:rPr>
              <a:t>O que acontece aqui?</a:t>
            </a:r>
            <a:r>
              <a:rPr lang="pt-BR" sz="1400" dirty="0">
                <a:latin typeface="Aptos"/>
                <a:ea typeface="+mn-lt"/>
                <a:cs typeface="+mn-lt"/>
              </a:rPr>
              <a:t> Este código renomeia todos os arquivos de uma pasta, dando-lhes um nome padronizado.</a:t>
            </a:r>
            <a:endParaRPr lang="pt-BR" sz="1400" dirty="0">
              <a:latin typeface="Aptos"/>
            </a:endParaRPr>
          </a:p>
          <a:p>
            <a:endParaRPr lang="pt-BR" sz="1400" dirty="0"/>
          </a:p>
          <a:p>
            <a:endParaRPr lang="pt-BR" sz="24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55C930-72A8-92CC-A55D-BBFC10DA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r>
              <a:rPr lang="de-DE" dirty="0"/>
              <a:t>Corrida </a:t>
            </a:r>
            <a:r>
              <a:rPr lang="de-DE" dirty="0" err="1"/>
              <a:t>para</a:t>
            </a:r>
            <a:r>
              <a:rPr lang="de-DE" dirty="0"/>
              <a:t> a </a:t>
            </a:r>
            <a:r>
              <a:rPr lang="de-DE" dirty="0" err="1"/>
              <a:t>Maestria</a:t>
            </a:r>
            <a:r>
              <a:rPr lang="de-DE" dirty="0"/>
              <a:t>: Python de 0 a 100</a:t>
            </a: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B31DE-D9D1-3919-8F9D-1C568758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8141E90-5F2C-09F9-BA44-F6D0D744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046" y="1937283"/>
            <a:ext cx="6096000" cy="18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5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AFC1D-8D9D-F3F4-C409-17B27BA86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D99BED-98FA-D04C-5EEA-BC0D4306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5363531"/>
          </a:xfrm>
        </p:spPr>
        <p:txBody>
          <a:bodyPr anchor="b">
            <a:normAutofit/>
          </a:bodyPr>
          <a:lstStyle/>
          <a:p>
            <a:r>
              <a:rPr lang="pt-BR" sz="3600" dirty="0"/>
              <a:t>2. Análise de Dados e Estatísticas</a:t>
            </a:r>
          </a:p>
          <a:p>
            <a:endParaRPr lang="pt-BR" sz="4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474ACD-786E-F883-00FD-9194AF97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12/24/2024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5BE07-C4E4-FADB-68B9-2AB2561F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056" y="482279"/>
            <a:ext cx="7163569" cy="5509813"/>
          </a:xfrm>
        </p:spPr>
        <p:txBody>
          <a:bodyPr anchor="t">
            <a:norm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Com bibliotecas como </a:t>
            </a:r>
            <a:r>
              <a:rPr lang="pt-BR" sz="1400" dirty="0">
                <a:solidFill>
                  <a:schemeClr val="bg1"/>
                </a:solidFill>
                <a:latin typeface="Aptos"/>
              </a:rPr>
              <a:t>pandas</a:t>
            </a:r>
            <a:r>
              <a:rPr lang="pt-BR" sz="14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e </a:t>
            </a:r>
            <a:r>
              <a:rPr lang="pt-BR" sz="1400" dirty="0" err="1">
                <a:solidFill>
                  <a:schemeClr val="bg1"/>
                </a:solidFill>
                <a:latin typeface="Aptos"/>
              </a:rPr>
              <a:t>numpy</a:t>
            </a:r>
            <a:r>
              <a:rPr lang="pt-BR" sz="14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, Python facilita o trabalho com grandes volumes de dados.</a:t>
            </a:r>
            <a:endParaRPr lang="pt-BR" sz="1400">
              <a:solidFill>
                <a:schemeClr val="bg1"/>
              </a:solidFill>
              <a:latin typeface="Aptos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Aptos"/>
              </a:rPr>
              <a:t>Exemplo: Cálculo da média de vendas</a:t>
            </a:r>
          </a:p>
          <a:p>
            <a:endParaRPr lang="pt-BR" sz="1400" dirty="0">
              <a:solidFill>
                <a:schemeClr val="bg1"/>
              </a:solidFill>
              <a:latin typeface="Aptos"/>
            </a:endParaRPr>
          </a:p>
          <a:p>
            <a:endParaRPr lang="pt-BR" sz="1400" dirty="0">
              <a:solidFill>
                <a:schemeClr val="bg1"/>
              </a:solidFill>
              <a:latin typeface="Aptos"/>
            </a:endParaRPr>
          </a:p>
          <a:p>
            <a:endParaRPr lang="pt-BR" sz="1400" dirty="0">
              <a:solidFill>
                <a:schemeClr val="bg1"/>
              </a:solidFill>
              <a:latin typeface="Aptos"/>
            </a:endParaRPr>
          </a:p>
          <a:p>
            <a:endParaRPr lang="pt-BR" sz="1400" dirty="0">
              <a:solidFill>
                <a:schemeClr val="bg1"/>
              </a:solidFill>
              <a:latin typeface="Aptos"/>
            </a:endParaRPr>
          </a:p>
          <a:p>
            <a:endParaRPr lang="pt-BR" sz="1400" dirty="0">
              <a:solidFill>
                <a:schemeClr val="bg1"/>
              </a:solidFill>
              <a:latin typeface="Aptos"/>
            </a:endParaRPr>
          </a:p>
          <a:p>
            <a:endParaRPr lang="pt-BR" sz="1400" dirty="0">
              <a:solidFill>
                <a:schemeClr val="bg1"/>
              </a:solidFill>
              <a:latin typeface="Aptos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O que acontece aqui?</a:t>
            </a:r>
            <a:r>
              <a:rPr lang="pt-BR" sz="14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Este código renomeia todos os arquivos de uma pasta, dando-lhes um nome padronizado.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dirty="0"/>
              <a:t>Exemplo: Cálculo da média de vendas</a:t>
            </a: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F62A1B-8C07-1A7A-5AC6-CE3593F1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Corrida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Maestria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: Python de 0 a 100</a:t>
            </a:r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017BA2-7BA1-EF36-2423-E5CB9270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1FAD30-694B-4A7C-833D-5D0B7444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2" y="1709881"/>
            <a:ext cx="5662430" cy="18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E417E2-B477-6D44-D142-78382A10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3. Desenvolvimento Web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165D82-4DF3-CFF2-EF9E-D7275878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12/24/2024</a:t>
            </a:fld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F8DFC-F864-3EC8-156C-70C813E9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437" y="702700"/>
            <a:ext cx="6232214" cy="5423847"/>
          </a:xfrm>
        </p:spPr>
        <p:txBody>
          <a:bodyPr anchor="t">
            <a:normAutofit/>
          </a:bodyPr>
          <a:lstStyle/>
          <a:p>
            <a:r>
              <a:rPr lang="pt-BR" sz="1400" dirty="0">
                <a:latin typeface="Aptos"/>
                <a:ea typeface="+mn-lt"/>
                <a:cs typeface="+mn-lt"/>
              </a:rPr>
              <a:t>Python é usado para criar aplicações web com frameworks como </a:t>
            </a:r>
            <a:r>
              <a:rPr lang="pt-BR" sz="1400" dirty="0" err="1">
                <a:latin typeface="Aptos"/>
                <a:ea typeface="+mn-lt"/>
                <a:cs typeface="+mn-lt"/>
              </a:rPr>
              <a:t>Flask</a:t>
            </a:r>
            <a:r>
              <a:rPr lang="pt-BR" sz="1400" dirty="0">
                <a:latin typeface="Aptos"/>
                <a:ea typeface="+mn-lt"/>
                <a:cs typeface="+mn-lt"/>
              </a:rPr>
              <a:t> e Django.</a:t>
            </a:r>
            <a:endParaRPr lang="pt-BR" sz="1400">
              <a:latin typeface="Aptos"/>
            </a:endParaRPr>
          </a:p>
          <a:p>
            <a:r>
              <a:rPr lang="pt-BR" sz="1400" b="1" dirty="0">
                <a:latin typeface="Aptos"/>
              </a:rPr>
              <a:t>Exemplo: Criação de uma API simples</a:t>
            </a: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r>
              <a:rPr lang="pt-BR" sz="1400" b="1" dirty="0">
                <a:latin typeface="Aptos"/>
                <a:ea typeface="+mn-lt"/>
                <a:cs typeface="+mn-lt"/>
              </a:rPr>
              <a:t>O que acontece aqui?</a:t>
            </a:r>
            <a:r>
              <a:rPr lang="pt-BR" sz="1400" dirty="0">
                <a:latin typeface="Aptos"/>
                <a:ea typeface="+mn-lt"/>
                <a:cs typeface="+mn-lt"/>
              </a:rPr>
              <a:t> Uma API simples é criada, permitindo acessar dados pela URL </a:t>
            </a:r>
            <a:r>
              <a:rPr lang="pt-BR" sz="1400" dirty="0">
                <a:latin typeface="Aptos"/>
                <a:hlinkClick r:id="rId2"/>
              </a:rPr>
              <a:t>http://127.0.0.1:5000/api</a:t>
            </a:r>
            <a:r>
              <a:rPr lang="pt-BR" sz="1400" dirty="0">
                <a:latin typeface="Aptos"/>
                <a:ea typeface="+mn-lt"/>
                <a:cs typeface="+mn-lt"/>
              </a:rPr>
              <a:t>.</a:t>
            </a:r>
            <a:endParaRPr lang="pt-BR" sz="1400" b="1" dirty="0">
              <a:latin typeface="Aptos"/>
              <a:ea typeface="+mn-lt"/>
              <a:cs typeface="+mn-lt"/>
            </a:endParaRPr>
          </a:p>
          <a:p>
            <a:endParaRPr lang="pt-BR" sz="1400" b="1" dirty="0"/>
          </a:p>
          <a:p>
            <a:endParaRPr lang="pt-BR" sz="24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3AB0B6-3C38-5053-8903-9253BDA6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ea typeface="+mn-lt"/>
                <a:cs typeface="+mn-lt"/>
              </a:rPr>
              <a:t>Corrida </a:t>
            </a:r>
            <a:r>
              <a:rPr lang="de-DE" dirty="0" err="1">
                <a:ea typeface="+mn-lt"/>
                <a:cs typeface="+mn-lt"/>
              </a:rPr>
              <a:t>para</a:t>
            </a:r>
            <a:r>
              <a:rPr lang="de-DE" dirty="0">
                <a:ea typeface="+mn-lt"/>
                <a:cs typeface="+mn-lt"/>
              </a:rPr>
              <a:t> a </a:t>
            </a:r>
            <a:r>
              <a:rPr lang="de-DE" dirty="0" err="1">
                <a:ea typeface="+mn-lt"/>
                <a:cs typeface="+mn-lt"/>
              </a:rPr>
              <a:t>Maestria</a:t>
            </a:r>
            <a:r>
              <a:rPr lang="de-DE" dirty="0">
                <a:ea typeface="+mn-lt"/>
                <a:cs typeface="+mn-lt"/>
              </a:rPr>
              <a:t>: Python de 0 a 100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666F6-7410-3FBA-B17E-37998740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C44B132-1315-921A-53AA-A6F7247E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17" y="1804008"/>
            <a:ext cx="6096000" cy="19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7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AFC1D-8D9D-F3F4-C409-17B27BA86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32E015-A1DC-1E6D-9803-E0C37870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5363531"/>
          </a:xfrm>
        </p:spPr>
        <p:txBody>
          <a:bodyPr anchor="b">
            <a:normAutofit/>
          </a:bodyPr>
          <a:lstStyle/>
          <a:p>
            <a:r>
              <a:rPr lang="pt-BR" sz="3600" dirty="0"/>
              <a:t>4. Ciência de Dados e Machine Learning</a:t>
            </a:r>
          </a:p>
          <a:p>
            <a:endParaRPr lang="pt-BR" sz="4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A7A55C-93E2-860B-A167-509A1D96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12/24/2024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86634-58F3-F7DC-CE6D-A518C586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58" y="762000"/>
            <a:ext cx="6353342" cy="5230092"/>
          </a:xfrm>
        </p:spPr>
        <p:txBody>
          <a:bodyPr anchor="t">
            <a:norm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Python é uma escolha popular para cientistas de dados, graças a bibliotecas como </a:t>
            </a:r>
            <a:r>
              <a:rPr lang="pt-BR" sz="1400" err="1">
                <a:solidFill>
                  <a:schemeClr val="bg1"/>
                </a:solidFill>
                <a:latin typeface="Aptos"/>
              </a:rPr>
              <a:t>scikit-learn</a:t>
            </a:r>
            <a:r>
              <a:rPr lang="pt-BR" sz="14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e </a:t>
            </a:r>
            <a:r>
              <a:rPr lang="pt-BR" sz="1400" err="1">
                <a:solidFill>
                  <a:schemeClr val="bg1"/>
                </a:solidFill>
                <a:latin typeface="Aptos"/>
              </a:rPr>
              <a:t>TensorFlow</a:t>
            </a:r>
            <a:r>
              <a:rPr lang="pt-BR" sz="14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.</a:t>
            </a:r>
          </a:p>
          <a:p>
            <a:r>
              <a:rPr lang="pt-BR" sz="1400" b="1" dirty="0">
                <a:solidFill>
                  <a:schemeClr val="bg1"/>
                </a:solidFill>
                <a:latin typeface="Aptos"/>
              </a:rPr>
              <a:t>Exemplo: Previsão simples com regressão linear</a:t>
            </a: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O que acontece aqui?</a:t>
            </a:r>
            <a:r>
              <a:rPr lang="pt-BR" sz="14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O código usa dados anteriores para prever o desempenho em função do tempo de estudo.</a:t>
            </a:r>
            <a:endParaRPr lang="pt-BR" sz="1400" b="1" dirty="0">
              <a:solidFill>
                <a:schemeClr val="bg1"/>
              </a:solidFill>
              <a:latin typeface="Aptos"/>
              <a:ea typeface="+mn-lt"/>
              <a:cs typeface="+mn-lt"/>
            </a:endParaRP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9AECE3-0571-0612-4457-78A1D412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chemeClr val="bg1"/>
                </a:solidFill>
              </a:rPr>
              <a:t>Corrida </a:t>
            </a:r>
            <a:r>
              <a:rPr lang="de-DE" dirty="0" err="1">
                <a:solidFill>
                  <a:schemeClr val="bg1"/>
                </a:solidFill>
              </a:rPr>
              <a:t>para</a:t>
            </a:r>
            <a:r>
              <a:rPr lang="de-DE" dirty="0">
                <a:solidFill>
                  <a:schemeClr val="bg1"/>
                </a:solidFill>
              </a:rPr>
              <a:t> a </a:t>
            </a:r>
            <a:r>
              <a:rPr lang="de-DE" dirty="0" err="1">
                <a:solidFill>
                  <a:schemeClr val="bg1"/>
                </a:solidFill>
              </a:rPr>
              <a:t>Maestria</a:t>
            </a:r>
            <a:r>
              <a:rPr lang="de-DE" dirty="0">
                <a:solidFill>
                  <a:schemeClr val="bg1"/>
                </a:solidFill>
              </a:rPr>
              <a:t>: Python de 0 a 100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236063-5190-4D76-F033-18FFB1C1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28ABCF7-50C7-180D-3CFC-6510A5E2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899" y="1880565"/>
            <a:ext cx="6096000" cy="23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0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C5C509-57D4-09FA-E042-D183BB2C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55" y="705535"/>
            <a:ext cx="3972650" cy="5417318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ptos"/>
              </a:rPr>
              <a:t>5. Desenvolvimento de Jogos</a:t>
            </a:r>
          </a:p>
          <a:p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938609-CDC8-24FF-E1A5-82FDC821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12/24/2024</a:t>
            </a:fld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7F57D-4FE2-341B-C919-83C57A6D3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437" y="702700"/>
            <a:ext cx="6232214" cy="5896479"/>
          </a:xfrm>
        </p:spPr>
        <p:txBody>
          <a:bodyPr anchor="t">
            <a:normAutofit/>
          </a:bodyPr>
          <a:lstStyle/>
          <a:p>
            <a:r>
              <a:rPr lang="pt-BR" sz="1400" dirty="0">
                <a:latin typeface="Aptos"/>
                <a:ea typeface="+mn-lt"/>
                <a:cs typeface="+mn-lt"/>
              </a:rPr>
              <a:t>Bibliotecas como </a:t>
            </a:r>
            <a:r>
              <a:rPr lang="pt-BR" sz="1400" dirty="0" err="1">
                <a:latin typeface="Aptos"/>
              </a:rPr>
              <a:t>pygame</a:t>
            </a:r>
            <a:r>
              <a:rPr lang="pt-BR" sz="1400" dirty="0">
                <a:latin typeface="Aptos"/>
                <a:ea typeface="+mn-lt"/>
                <a:cs typeface="+mn-lt"/>
              </a:rPr>
              <a:t> permitem criar jogos simples e interativos.</a:t>
            </a:r>
            <a:endParaRPr lang="pt-BR" sz="1400" dirty="0">
              <a:latin typeface="Aptos"/>
            </a:endParaRPr>
          </a:p>
          <a:p>
            <a:r>
              <a:rPr lang="pt-BR" sz="1400" b="1" dirty="0">
                <a:latin typeface="Aptos"/>
              </a:rPr>
              <a:t>Exemplo: Criando uma janela de jogo</a:t>
            </a: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r>
              <a:rPr lang="pt-BR" sz="1400" b="1" dirty="0">
                <a:latin typeface="Aptos"/>
                <a:ea typeface="+mn-lt"/>
                <a:cs typeface="+mn-lt"/>
              </a:rPr>
              <a:t>O que acontece aqui?</a:t>
            </a:r>
            <a:r>
              <a:rPr lang="pt-BR" sz="1400" dirty="0">
                <a:latin typeface="Aptos"/>
                <a:ea typeface="+mn-lt"/>
                <a:cs typeface="+mn-lt"/>
              </a:rPr>
              <a:t> O código cria uma janela básica de jogo onde eventos como fechar a janela são tratados.</a:t>
            </a:r>
            <a:endParaRPr lang="pt-BR" sz="1400" b="1" dirty="0">
              <a:latin typeface="Aptos"/>
            </a:endParaRPr>
          </a:p>
          <a:p>
            <a:endParaRPr lang="pt-BR" sz="1400" b="1" dirty="0">
              <a:latin typeface="Aptos"/>
            </a:endParaRPr>
          </a:p>
          <a:p>
            <a:endParaRPr lang="pt-BR" sz="24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9700B-F9F7-796A-20E5-8580294C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ea typeface="+mn-lt"/>
                <a:cs typeface="+mn-lt"/>
              </a:rPr>
              <a:t>Corrida para a Maestria: Python de 0 a 100</a:t>
            </a: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AB10D-2A44-9200-15DF-590A5382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A15B926-44EE-0458-32D1-DB323879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51" y="1510876"/>
            <a:ext cx="605170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AFC1D-8D9D-F3F4-C409-17B27BA86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17BBE4-FB75-3DDB-DACC-9ED3467F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5363531"/>
          </a:xfrm>
        </p:spPr>
        <p:txBody>
          <a:bodyPr anchor="b">
            <a:normAutofit/>
          </a:bodyPr>
          <a:lstStyle/>
          <a:p>
            <a:r>
              <a:rPr lang="pt-BR" sz="3600" dirty="0">
                <a:latin typeface="Neue Haas Grotesk Text Pro"/>
              </a:rPr>
              <a:t>6. Web </a:t>
            </a:r>
            <a:r>
              <a:rPr lang="pt-BR" sz="3600" dirty="0" err="1">
                <a:latin typeface="Neue Haas Grotesk Text Pro"/>
              </a:rPr>
              <a:t>Scraping</a:t>
            </a:r>
            <a:endParaRPr lang="pt-BR" dirty="0">
              <a:latin typeface="Neue Haas Grotesk Text Pro"/>
            </a:endParaRPr>
          </a:p>
          <a:p>
            <a:endParaRPr lang="pt-BR" sz="36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80C85-056D-6010-1CF5-8A06E2B1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12/24/2024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DC330-411A-BA1B-CB9A-2CB52FB8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58" y="762000"/>
            <a:ext cx="6353342" cy="5230092"/>
          </a:xfrm>
        </p:spPr>
        <p:txBody>
          <a:bodyPr anchor="t">
            <a:norm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Python facilita a coleta de dados da web com bibliotecas como </a:t>
            </a:r>
            <a:r>
              <a:rPr lang="pt-BR" sz="1400" err="1">
                <a:solidFill>
                  <a:schemeClr val="bg1"/>
                </a:solidFill>
                <a:latin typeface="Aptos"/>
              </a:rPr>
              <a:t>BeautifulSoup</a:t>
            </a:r>
            <a:r>
              <a:rPr lang="pt-BR" sz="14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.</a:t>
            </a:r>
          </a:p>
          <a:p>
            <a:r>
              <a:rPr lang="pt-BR" sz="1400" b="1" dirty="0">
                <a:solidFill>
                  <a:schemeClr val="bg1"/>
                </a:solidFill>
                <a:latin typeface="Aptos"/>
              </a:rPr>
              <a:t>Exemplo: Coletar títulos de uma página</a:t>
            </a: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O que acontece aqui?</a:t>
            </a:r>
            <a:r>
              <a:rPr lang="pt-BR" sz="1400" dirty="0">
                <a:solidFill>
                  <a:schemeClr val="bg1"/>
                </a:solidFill>
                <a:latin typeface="Aptos"/>
                <a:ea typeface="+mn-lt"/>
                <a:cs typeface="+mn-lt"/>
              </a:rPr>
              <a:t> O código extrai os títulos de notícias da página do Hacker News.</a:t>
            </a:r>
            <a:endParaRPr lang="pt-BR" sz="1400" b="1" dirty="0">
              <a:solidFill>
                <a:schemeClr val="bg1"/>
              </a:solidFill>
              <a:latin typeface="Aptos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400">
                <a:solidFill>
                  <a:schemeClr val="bg1"/>
                </a:solidFill>
                <a:latin typeface="Aptos"/>
                <a:ea typeface="+mn-lt"/>
                <a:cs typeface="+mn-lt"/>
              </a:rPr>
              <a:t>Esses exemplos mostram como o Python é uma ferramenta poderosa e flexível. Seja você um iniciante ou um desenvolvedor experiente, sempre haverá algo novo para aprender e criar com Python!</a:t>
            </a:r>
            <a:endParaRPr lang="pt-BR" sz="1400" dirty="0">
              <a:solidFill>
                <a:schemeClr val="bg1"/>
              </a:solidFill>
              <a:latin typeface="Aptos"/>
              <a:ea typeface="+mn-lt"/>
              <a:cs typeface="+mn-lt"/>
            </a:endParaRPr>
          </a:p>
          <a:p>
            <a:endParaRPr lang="pt-BR" sz="1400" dirty="0">
              <a:solidFill>
                <a:schemeClr val="bg1"/>
              </a:solidFill>
              <a:latin typeface="Aptos"/>
            </a:endParaRPr>
          </a:p>
          <a:p>
            <a:endParaRPr lang="pt-BR" sz="1400" b="1" dirty="0">
              <a:solidFill>
                <a:schemeClr val="bg1"/>
              </a:solidFill>
              <a:latin typeface="Aptos"/>
            </a:endParaRPr>
          </a:p>
          <a:p>
            <a:endParaRPr lang="pt-BR" sz="1400" dirty="0">
              <a:solidFill>
                <a:srgbClr val="000000"/>
              </a:solidFill>
              <a:latin typeface="Aptos"/>
            </a:endParaRPr>
          </a:p>
          <a:p>
            <a:endParaRPr lang="pt-BR">
              <a:solidFill>
                <a:srgbClr val="FFFFFF"/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509DE-885F-828D-4AD9-EDC8B423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1"/>
                </a:solidFill>
              </a:rPr>
              <a:t>Corrida para a Maestria: Python de 0 a 100</a:t>
            </a: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26AF0-D8DC-87AB-3E1C-EA22618F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1910964-DE85-0786-7BC9-DAFE35CE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725" y="1904291"/>
            <a:ext cx="6096000" cy="20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3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F39F15-F86C-5C03-87E1-EB7B23FF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86" y="264120"/>
            <a:ext cx="11121076" cy="1343007"/>
          </a:xfrm>
        </p:spPr>
        <p:txBody>
          <a:bodyPr anchor="ctr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Obrigado por Ler!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E7CC8-6DC8-561E-F4FC-8452A2F0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12/24/2024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242C1E-BDE1-9077-A32A-28B182431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2493818"/>
            <a:ext cx="10445100" cy="3685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/>
              <a:t>O Conteúdo foi gerado por uma IA e diagramado por um humano, feito para fins didáticos, não foi realizado uma validação minusciosa do conteudo acima, o mesmo pode conter erros.</a:t>
            </a:r>
          </a:p>
          <a:p>
            <a:pPr marL="0" indent="0" algn="ctr">
              <a:buNone/>
            </a:pPr>
            <a:r>
              <a:rPr lang="pt-BR"/>
              <a:t>O passo a passo se encontra em meu github.</a:t>
            </a:r>
          </a:p>
          <a:p>
            <a:pPr marL="0" indent="0" algn="ctr">
              <a:buNone/>
            </a:pPr>
            <a:r>
              <a:rPr lang="pt-BR" dirty="0">
                <a:ea typeface="+mn-lt"/>
                <a:cs typeface="+mn-lt"/>
                <a:hlinkClick r:id="rId2"/>
              </a:rPr>
              <a:t>https://github.com/Yankeebr/</a:t>
            </a:r>
            <a:endParaRPr lang="pt-BR">
              <a:ea typeface="+mn-lt"/>
              <a:cs typeface="+mn-lt"/>
            </a:endParaRP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DA3503-5661-4AD3-548B-1C77A821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ea typeface="+mn-lt"/>
                <a:cs typeface="+mn-lt"/>
              </a:rPr>
              <a:t>Corrida para a Maestria: Python de 0 a 100</a:t>
            </a: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4565FA-0A64-9B44-FC53-7423CFEC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60793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DylanVTI</vt:lpstr>
      <vt:lpstr>Corrida para a Maestria: Python de 0 a 100</vt:lpstr>
      <vt:lpstr>Explorando os Principais Usos do Python em Programação </vt:lpstr>
      <vt:lpstr>1. Automatização de Tarefas Repetitivas </vt:lpstr>
      <vt:lpstr>2. Análise de Dados e Estatísticas </vt:lpstr>
      <vt:lpstr>3. Desenvolvimento Web  </vt:lpstr>
      <vt:lpstr>4. Ciência de Dados e Machine Learning </vt:lpstr>
      <vt:lpstr>5. Desenvolvimento de Jogos </vt:lpstr>
      <vt:lpstr>6. Web Scraping </vt:lpstr>
      <vt:lpstr>Obrigado por Ler!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227</cp:revision>
  <dcterms:created xsi:type="dcterms:W3CDTF">2024-12-24T14:46:59Z</dcterms:created>
  <dcterms:modified xsi:type="dcterms:W3CDTF">2024-12-24T15:47:08Z</dcterms:modified>
</cp:coreProperties>
</file>