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c0a915d9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c0a915d9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c0a915d9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c0a915d9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7dbbbabf7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7dbbbabf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7dbbbabf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37dbbbabf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7dbbbabf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7dbbbabf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7dbbbabf7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7dbbbabf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7dbbbabf7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7dbbbabf7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Relationship Id="rId4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09300" y="376150"/>
            <a:ext cx="8520600" cy="84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Sorter POWERLINK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09300" y="10817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/>
              <a:t>Sortowanie z wykorzystaniem wizji maszynowej</a:t>
            </a:r>
            <a:endParaRPr sz="2600"/>
          </a:p>
        </p:txBody>
      </p:sp>
      <p:sp>
        <p:nvSpPr>
          <p:cNvPr id="56" name="Google Shape;56;p13"/>
          <p:cNvSpPr txBox="1"/>
          <p:nvPr/>
        </p:nvSpPr>
        <p:spPr>
          <a:xfrm>
            <a:off x="3252500" y="4836300"/>
            <a:ext cx="24342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Projekt grupowy lipiec 2023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050" y="1874300"/>
            <a:ext cx="3289051" cy="2177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52400" y="11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Cel projektu</a:t>
            </a:r>
            <a:endParaRPr b="1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152400" y="619425"/>
            <a:ext cx="49251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600"/>
              <a:t>Celem projektu jest stworzenie programu i wizualizacji do sterowania maszyną </a:t>
            </a:r>
            <a:r>
              <a:rPr lang="pl" sz="1600"/>
              <a:t>wizyjną</a:t>
            </a:r>
            <a:r>
              <a:rPr lang="pl" sz="1600"/>
              <a:t> sortującą małe obiekty.</a:t>
            </a:r>
            <a:endParaRPr sz="16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">
            <a:off x="5282327" y="1108772"/>
            <a:ext cx="3552470" cy="329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1" y="1665950"/>
            <a:ext cx="4633875" cy="34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09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Kontrola wersji GIT</a:t>
            </a:r>
            <a:endParaRPr b="1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840175"/>
            <a:ext cx="8520600" cy="3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U</a:t>
            </a:r>
            <a:r>
              <a:rPr lang="pl"/>
              <a:t>żywaliśmy system kontroli wersji GIT za pomocą programu Sourcetree. Pozwalał on nam równoległe prace na jednym projekcie.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0" y="1773075"/>
            <a:ext cx="9486825" cy="256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12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Podział pracy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7550" y="1152475"/>
            <a:ext cx="1360875" cy="265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175" y="2473512"/>
            <a:ext cx="2716925" cy="19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175" y="608975"/>
            <a:ext cx="2612125" cy="161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7047" y="755171"/>
            <a:ext cx="2420500" cy="146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68363" y="2571748"/>
            <a:ext cx="2938775" cy="17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24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Podczas projektu napotkaliśmy również wiele problemów…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1216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4650" y="2857375"/>
            <a:ext cx="3234700" cy="121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226" y="2199125"/>
            <a:ext cx="1495774" cy="27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6">
            <a:alphaModFix/>
          </a:blip>
          <a:srcRect b="11650" l="0" r="5544" t="26245"/>
          <a:stretch/>
        </p:blipFill>
        <p:spPr>
          <a:xfrm>
            <a:off x="6559950" y="2571750"/>
            <a:ext cx="1640450" cy="207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165775"/>
            <a:ext cx="3793800" cy="17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K</a:t>
            </a:r>
            <a:r>
              <a:rPr b="1" lang="pl"/>
              <a:t>ilka słów o programie</a:t>
            </a:r>
            <a:endParaRPr b="1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5338" y="485250"/>
            <a:ext cx="2826525" cy="465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1257300"/>
            <a:ext cx="3876675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Dziękujemy za uwagę :) </a:t>
            </a:r>
            <a:endParaRPr b="1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75" y="1017725"/>
            <a:ext cx="5915025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Przygotowali: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052400" y="1321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pl" sz="2600"/>
              <a:t>Nina Budna</a:t>
            </a:r>
            <a:endParaRPr b="1"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pl" sz="2600"/>
              <a:t>Jakub Stoliński</a:t>
            </a:r>
            <a:endParaRPr b="1"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pl" sz="2600"/>
              <a:t>Bartosz Kluj</a:t>
            </a:r>
            <a:endParaRPr b="1"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pl" sz="2600"/>
              <a:t>Szymon Jankowski</a:t>
            </a:r>
            <a:endParaRPr b="1"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pl" sz="2600"/>
              <a:t>Teodor Krupski</a:t>
            </a:r>
            <a:endParaRPr b="1"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