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wdp" ContentType="image/vnd.ms-photo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2" r:id="rId3"/>
    <p:sldId id="260" r:id="rId4"/>
    <p:sldId id="263" r:id="rId5"/>
    <p:sldId id="258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26" autoAdjust="0"/>
  </p:normalViewPr>
  <p:slideViewPr>
    <p:cSldViewPr snapToGrid="0" snapToObjects="1">
      <p:cViewPr varScale="1">
        <p:scale>
          <a:sx n="86" d="100"/>
          <a:sy n="86" d="100"/>
        </p:scale>
        <p:origin x="-175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E9E587-9AD7-4AC5-88E5-1E9F234F9C9F}" type="doc">
      <dgm:prSet loTypeId="urn:microsoft.com/office/officeart/2005/8/layout/radial5" loCatId="cycle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836C35FD-1C66-44CE-9CDB-46716A9DB38E}">
      <dgm:prSet phldrT="[Text]"/>
      <dgm:spPr/>
      <dgm:t>
        <a:bodyPr/>
        <a:lstStyle/>
        <a:p>
          <a:r>
            <a:rPr lang="en-US" dirty="0" smtClean="0"/>
            <a:t>Central Station</a:t>
          </a:r>
          <a:endParaRPr lang="en-US" dirty="0"/>
        </a:p>
      </dgm:t>
    </dgm:pt>
    <dgm:pt modelId="{881FFC9D-C297-4C09-8BB6-037B64B39E0B}" type="parTrans" cxnId="{31F53E96-7DE0-483C-BE91-F6FEE20146C5}">
      <dgm:prSet/>
      <dgm:spPr/>
      <dgm:t>
        <a:bodyPr/>
        <a:lstStyle/>
        <a:p>
          <a:endParaRPr lang="en-US"/>
        </a:p>
      </dgm:t>
    </dgm:pt>
    <dgm:pt modelId="{68DF588E-AC94-4A2C-809B-5440AB57E95F}" type="sibTrans" cxnId="{31F53E96-7DE0-483C-BE91-F6FEE20146C5}">
      <dgm:prSet/>
      <dgm:spPr/>
      <dgm:t>
        <a:bodyPr/>
        <a:lstStyle/>
        <a:p>
          <a:endParaRPr lang="en-US"/>
        </a:p>
      </dgm:t>
    </dgm:pt>
    <dgm:pt modelId="{1A3F6D6E-BE87-4347-A22D-D294F80094BE}">
      <dgm:prSet phldrT="[Text]"/>
      <dgm:spPr>
        <a:solidFill>
          <a:srgbClr val="FFB395"/>
        </a:solidFill>
      </dgm:spPr>
      <dgm:t>
        <a:bodyPr/>
        <a:lstStyle/>
        <a:p>
          <a:r>
            <a:rPr lang="en-US" dirty="0" smtClean="0"/>
            <a:t>Sensor 1</a:t>
          </a:r>
          <a:endParaRPr lang="en-US" dirty="0"/>
        </a:p>
      </dgm:t>
    </dgm:pt>
    <dgm:pt modelId="{19814BE6-B0AF-481F-91E9-C74D2396300C}" type="parTrans" cxnId="{5390FB7D-F39D-47AF-BBA8-7FEF51404679}">
      <dgm:prSet/>
      <dgm:spPr/>
      <dgm:t>
        <a:bodyPr/>
        <a:lstStyle/>
        <a:p>
          <a:endParaRPr lang="en-US"/>
        </a:p>
      </dgm:t>
    </dgm:pt>
    <dgm:pt modelId="{C2120E3F-7E71-431E-855D-21B0E440D257}" type="sibTrans" cxnId="{5390FB7D-F39D-47AF-BBA8-7FEF51404679}">
      <dgm:prSet/>
      <dgm:spPr/>
      <dgm:t>
        <a:bodyPr/>
        <a:lstStyle/>
        <a:p>
          <a:endParaRPr lang="en-US"/>
        </a:p>
      </dgm:t>
    </dgm:pt>
    <dgm:pt modelId="{7729F6C6-8D4F-425D-A4D9-D87E22AA0766}">
      <dgm:prSet phldrT="[Text]"/>
      <dgm:spPr>
        <a:solidFill>
          <a:srgbClr val="FFB395"/>
        </a:solidFill>
      </dgm:spPr>
      <dgm:t>
        <a:bodyPr/>
        <a:lstStyle/>
        <a:p>
          <a:r>
            <a:rPr lang="en-US" dirty="0" smtClean="0"/>
            <a:t>Sensor 2</a:t>
          </a:r>
          <a:endParaRPr lang="en-US" dirty="0"/>
        </a:p>
      </dgm:t>
    </dgm:pt>
    <dgm:pt modelId="{FA7F3E70-C739-4AAE-9829-1E2F29BF83F3}" type="parTrans" cxnId="{D2F35A3F-CB97-4F94-AB98-B8A13E8904C5}">
      <dgm:prSet/>
      <dgm:spPr/>
      <dgm:t>
        <a:bodyPr/>
        <a:lstStyle/>
        <a:p>
          <a:endParaRPr lang="en-US" dirty="0"/>
        </a:p>
      </dgm:t>
    </dgm:pt>
    <dgm:pt modelId="{F322AC74-E916-4850-988C-57D763088F6E}" type="sibTrans" cxnId="{D2F35A3F-CB97-4F94-AB98-B8A13E8904C5}">
      <dgm:prSet/>
      <dgm:spPr/>
      <dgm:t>
        <a:bodyPr/>
        <a:lstStyle/>
        <a:p>
          <a:endParaRPr lang="en-US"/>
        </a:p>
      </dgm:t>
    </dgm:pt>
    <dgm:pt modelId="{24B6C586-CCBE-4D00-8DC5-BEAAB9A2BBE6}">
      <dgm:prSet phldrT="[Text]"/>
      <dgm:spPr>
        <a:solidFill>
          <a:srgbClr val="FFB395"/>
        </a:solidFill>
      </dgm:spPr>
      <dgm:t>
        <a:bodyPr/>
        <a:lstStyle/>
        <a:p>
          <a:r>
            <a:rPr lang="en-US" dirty="0" smtClean="0"/>
            <a:t>Sensor 3</a:t>
          </a:r>
          <a:endParaRPr lang="en-US" dirty="0"/>
        </a:p>
      </dgm:t>
    </dgm:pt>
    <dgm:pt modelId="{21E282E9-EA71-4C31-8CEA-E37CD3EFA517}" type="parTrans" cxnId="{00E23400-48C0-4216-A858-CE6FD9C108ED}">
      <dgm:prSet/>
      <dgm:spPr>
        <a:solidFill>
          <a:schemeClr val="accent1"/>
        </a:solidFill>
      </dgm:spPr>
      <dgm:t>
        <a:bodyPr/>
        <a:lstStyle/>
        <a:p>
          <a:endParaRPr lang="en-US" dirty="0"/>
        </a:p>
      </dgm:t>
    </dgm:pt>
    <dgm:pt modelId="{311584FC-F310-42E2-96ED-477CBBFCAF0A}" type="sibTrans" cxnId="{00E23400-48C0-4216-A858-CE6FD9C108ED}">
      <dgm:prSet/>
      <dgm:spPr/>
      <dgm:t>
        <a:bodyPr/>
        <a:lstStyle/>
        <a:p>
          <a:endParaRPr lang="en-US"/>
        </a:p>
      </dgm:t>
    </dgm:pt>
    <dgm:pt modelId="{81F0F61A-C7B1-4197-8304-B41FAC6B7EE7}">
      <dgm:prSet phldrT="[Text]"/>
      <dgm:spPr>
        <a:solidFill>
          <a:srgbClr val="FFB395"/>
        </a:solidFill>
      </dgm:spPr>
      <dgm:t>
        <a:bodyPr/>
        <a:lstStyle/>
        <a:p>
          <a:r>
            <a:rPr lang="en-US" dirty="0" smtClean="0"/>
            <a:t>Sensor 4</a:t>
          </a:r>
          <a:endParaRPr lang="en-US" dirty="0"/>
        </a:p>
      </dgm:t>
    </dgm:pt>
    <dgm:pt modelId="{27C48E2F-A0F1-499A-8CB6-96F7A9854616}" type="parTrans" cxnId="{A6400C51-C761-4BC2-BDFE-E1355E2F0ADD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28093FA0-7273-4638-9E32-08F34034E205}" type="sibTrans" cxnId="{A6400C51-C761-4BC2-BDFE-E1355E2F0ADD}">
      <dgm:prSet/>
      <dgm:spPr/>
      <dgm:t>
        <a:bodyPr/>
        <a:lstStyle/>
        <a:p>
          <a:endParaRPr lang="en-US"/>
        </a:p>
      </dgm:t>
    </dgm:pt>
    <dgm:pt modelId="{2AAC709B-4DDE-4F18-8446-FF3455678764}" type="pres">
      <dgm:prSet presAssocID="{21E9E587-9AD7-4AC5-88E5-1E9F234F9C9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8673540-4584-49E3-891C-36DDE742E4CB}" type="pres">
      <dgm:prSet presAssocID="{836C35FD-1C66-44CE-9CDB-46716A9DB38E}" presName="centerShape" presStyleLbl="node0" presStyleIdx="0" presStyleCnt="1"/>
      <dgm:spPr/>
      <dgm:t>
        <a:bodyPr/>
        <a:lstStyle/>
        <a:p>
          <a:endParaRPr lang="en-US"/>
        </a:p>
      </dgm:t>
    </dgm:pt>
    <dgm:pt modelId="{021EBFB5-AE9C-4361-800B-8910E131B216}" type="pres">
      <dgm:prSet presAssocID="{19814BE6-B0AF-481F-91E9-C74D2396300C}" presName="parTrans" presStyleLbl="sibTrans2D1" presStyleIdx="0" presStyleCnt="4"/>
      <dgm:spPr>
        <a:prstGeom prst="leftArrow">
          <a:avLst/>
        </a:prstGeom>
      </dgm:spPr>
      <dgm:t>
        <a:bodyPr/>
        <a:lstStyle/>
        <a:p>
          <a:endParaRPr lang="en-US"/>
        </a:p>
      </dgm:t>
    </dgm:pt>
    <dgm:pt modelId="{4E4328E7-1EDA-4481-8AF0-0359A2B6D6AC}" type="pres">
      <dgm:prSet presAssocID="{19814BE6-B0AF-481F-91E9-C74D2396300C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D67E10C4-54E1-4B84-AD92-6212722D3256}" type="pres">
      <dgm:prSet presAssocID="{1A3F6D6E-BE87-4347-A22D-D294F80094B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328CA1-442D-4664-82DD-942B89FA7599}" type="pres">
      <dgm:prSet presAssocID="{FA7F3E70-C739-4AAE-9829-1E2F29BF83F3}" presName="parTrans" presStyleLbl="sibTrans2D1" presStyleIdx="1" presStyleCnt="4" custLinFactNeighborX="12838"/>
      <dgm:spPr>
        <a:prstGeom prst="leftArrow">
          <a:avLst/>
        </a:prstGeom>
      </dgm:spPr>
      <dgm:t>
        <a:bodyPr/>
        <a:lstStyle/>
        <a:p>
          <a:endParaRPr lang="en-US"/>
        </a:p>
      </dgm:t>
    </dgm:pt>
    <dgm:pt modelId="{A01615A2-12EA-41E1-865E-1BAECFBB011C}" type="pres">
      <dgm:prSet presAssocID="{FA7F3E70-C739-4AAE-9829-1E2F29BF83F3}" presName="connectorText" presStyleLbl="sibTrans2D1" presStyleIdx="1" presStyleCnt="4"/>
      <dgm:spPr>
        <a:prstGeom prst="leftArrow">
          <a:avLst/>
        </a:prstGeom>
      </dgm:spPr>
      <dgm:t>
        <a:bodyPr/>
        <a:lstStyle/>
        <a:p>
          <a:endParaRPr lang="en-US"/>
        </a:p>
      </dgm:t>
    </dgm:pt>
    <dgm:pt modelId="{8C9B376F-CB12-4333-A28D-68A4EA277E35}" type="pres">
      <dgm:prSet presAssocID="{7729F6C6-8D4F-425D-A4D9-D87E22AA076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D7A8DD-F92C-4CAB-BE3A-D18FAB1E4C70}" type="pres">
      <dgm:prSet presAssocID="{21E282E9-EA71-4C31-8CEA-E37CD3EFA517}" presName="parTrans" presStyleLbl="sibTrans2D1" presStyleIdx="2" presStyleCnt="4"/>
      <dgm:spPr>
        <a:prstGeom prst="leftArrow">
          <a:avLst/>
        </a:prstGeom>
      </dgm:spPr>
      <dgm:t>
        <a:bodyPr/>
        <a:lstStyle/>
        <a:p>
          <a:endParaRPr lang="en-US"/>
        </a:p>
      </dgm:t>
    </dgm:pt>
    <dgm:pt modelId="{46121634-B5BB-4B89-B900-EEE63294EFDC}" type="pres">
      <dgm:prSet presAssocID="{21E282E9-EA71-4C31-8CEA-E37CD3EFA517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5989CD95-C6FB-4EE7-B3DD-0C00C32D99D2}" type="pres">
      <dgm:prSet presAssocID="{24B6C586-CCBE-4D00-8DC5-BEAAB9A2BBE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2BB41B-31B3-40AE-91AC-D7BB8D31B3D6}" type="pres">
      <dgm:prSet presAssocID="{27C48E2F-A0F1-499A-8CB6-96F7A9854616}" presName="parTrans" presStyleLbl="sibTrans2D1" presStyleIdx="3" presStyleCnt="4"/>
      <dgm:spPr>
        <a:prstGeom prst="leftArrow">
          <a:avLst/>
        </a:prstGeom>
      </dgm:spPr>
      <dgm:t>
        <a:bodyPr/>
        <a:lstStyle/>
        <a:p>
          <a:endParaRPr lang="en-US"/>
        </a:p>
      </dgm:t>
    </dgm:pt>
    <dgm:pt modelId="{46AB99BA-B190-4761-8A9B-69244E07CC9D}" type="pres">
      <dgm:prSet presAssocID="{27C48E2F-A0F1-499A-8CB6-96F7A9854616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33C059D5-66D5-4CF9-8106-893CA48A3528}" type="pres">
      <dgm:prSet presAssocID="{81F0F61A-C7B1-4197-8304-B41FAC6B7EE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90FB7D-F39D-47AF-BBA8-7FEF51404679}" srcId="{836C35FD-1C66-44CE-9CDB-46716A9DB38E}" destId="{1A3F6D6E-BE87-4347-A22D-D294F80094BE}" srcOrd="0" destOrd="0" parTransId="{19814BE6-B0AF-481F-91E9-C74D2396300C}" sibTransId="{C2120E3F-7E71-431E-855D-21B0E440D257}"/>
    <dgm:cxn modelId="{31F53E96-7DE0-483C-BE91-F6FEE20146C5}" srcId="{21E9E587-9AD7-4AC5-88E5-1E9F234F9C9F}" destId="{836C35FD-1C66-44CE-9CDB-46716A9DB38E}" srcOrd="0" destOrd="0" parTransId="{881FFC9D-C297-4C09-8BB6-037B64B39E0B}" sibTransId="{68DF588E-AC94-4A2C-809B-5440AB57E95F}"/>
    <dgm:cxn modelId="{47F82633-274F-43ED-A20E-70B332D06DB4}" type="presOf" srcId="{27C48E2F-A0F1-499A-8CB6-96F7A9854616}" destId="{F72BB41B-31B3-40AE-91AC-D7BB8D31B3D6}" srcOrd="0" destOrd="0" presId="urn:microsoft.com/office/officeart/2005/8/layout/radial5"/>
    <dgm:cxn modelId="{5C7FF454-4FBE-4C71-9DD9-085C1011D252}" type="presOf" srcId="{24B6C586-CCBE-4D00-8DC5-BEAAB9A2BBE6}" destId="{5989CD95-C6FB-4EE7-B3DD-0C00C32D99D2}" srcOrd="0" destOrd="0" presId="urn:microsoft.com/office/officeart/2005/8/layout/radial5"/>
    <dgm:cxn modelId="{1911A252-0FD7-4B99-985F-72BA9B785664}" type="presOf" srcId="{19814BE6-B0AF-481F-91E9-C74D2396300C}" destId="{4E4328E7-1EDA-4481-8AF0-0359A2B6D6AC}" srcOrd="1" destOrd="0" presId="urn:microsoft.com/office/officeart/2005/8/layout/radial5"/>
    <dgm:cxn modelId="{37AFDA12-DAD0-4A0A-BE15-D9720B726DF7}" type="presOf" srcId="{21E282E9-EA71-4C31-8CEA-E37CD3EFA517}" destId="{46121634-B5BB-4B89-B900-EEE63294EFDC}" srcOrd="1" destOrd="0" presId="urn:microsoft.com/office/officeart/2005/8/layout/radial5"/>
    <dgm:cxn modelId="{A6400C51-C761-4BC2-BDFE-E1355E2F0ADD}" srcId="{836C35FD-1C66-44CE-9CDB-46716A9DB38E}" destId="{81F0F61A-C7B1-4197-8304-B41FAC6B7EE7}" srcOrd="3" destOrd="0" parTransId="{27C48E2F-A0F1-499A-8CB6-96F7A9854616}" sibTransId="{28093FA0-7273-4638-9E32-08F34034E205}"/>
    <dgm:cxn modelId="{CFB2C84B-167E-4D07-949E-243D04E03094}" type="presOf" srcId="{81F0F61A-C7B1-4197-8304-B41FAC6B7EE7}" destId="{33C059D5-66D5-4CF9-8106-893CA48A3528}" srcOrd="0" destOrd="0" presId="urn:microsoft.com/office/officeart/2005/8/layout/radial5"/>
    <dgm:cxn modelId="{7FF2243C-8A9C-4573-BF2A-EEDDE81F4FA7}" type="presOf" srcId="{27C48E2F-A0F1-499A-8CB6-96F7A9854616}" destId="{46AB99BA-B190-4761-8A9B-69244E07CC9D}" srcOrd="1" destOrd="0" presId="urn:microsoft.com/office/officeart/2005/8/layout/radial5"/>
    <dgm:cxn modelId="{00E23400-48C0-4216-A858-CE6FD9C108ED}" srcId="{836C35FD-1C66-44CE-9CDB-46716A9DB38E}" destId="{24B6C586-CCBE-4D00-8DC5-BEAAB9A2BBE6}" srcOrd="2" destOrd="0" parTransId="{21E282E9-EA71-4C31-8CEA-E37CD3EFA517}" sibTransId="{311584FC-F310-42E2-96ED-477CBBFCAF0A}"/>
    <dgm:cxn modelId="{81E6512B-4755-4321-98D7-B190685B26F2}" type="presOf" srcId="{19814BE6-B0AF-481F-91E9-C74D2396300C}" destId="{021EBFB5-AE9C-4361-800B-8910E131B216}" srcOrd="0" destOrd="0" presId="urn:microsoft.com/office/officeart/2005/8/layout/radial5"/>
    <dgm:cxn modelId="{EADCDF34-EFAB-4587-8987-9C9385027C99}" type="presOf" srcId="{21E9E587-9AD7-4AC5-88E5-1E9F234F9C9F}" destId="{2AAC709B-4DDE-4F18-8446-FF3455678764}" srcOrd="0" destOrd="0" presId="urn:microsoft.com/office/officeart/2005/8/layout/radial5"/>
    <dgm:cxn modelId="{D038C060-85CE-4086-9793-F62E6E719FBE}" type="presOf" srcId="{FA7F3E70-C739-4AAE-9829-1E2F29BF83F3}" destId="{63328CA1-442D-4664-82DD-942B89FA7599}" srcOrd="0" destOrd="0" presId="urn:microsoft.com/office/officeart/2005/8/layout/radial5"/>
    <dgm:cxn modelId="{D2F35A3F-CB97-4F94-AB98-B8A13E8904C5}" srcId="{836C35FD-1C66-44CE-9CDB-46716A9DB38E}" destId="{7729F6C6-8D4F-425D-A4D9-D87E22AA0766}" srcOrd="1" destOrd="0" parTransId="{FA7F3E70-C739-4AAE-9829-1E2F29BF83F3}" sibTransId="{F322AC74-E916-4850-988C-57D763088F6E}"/>
    <dgm:cxn modelId="{DB52636F-94A7-4598-B8F3-2BBE955024AF}" type="presOf" srcId="{FA7F3E70-C739-4AAE-9829-1E2F29BF83F3}" destId="{A01615A2-12EA-41E1-865E-1BAECFBB011C}" srcOrd="1" destOrd="0" presId="urn:microsoft.com/office/officeart/2005/8/layout/radial5"/>
    <dgm:cxn modelId="{CFFC0100-E58C-45A2-8DE3-27DD75EF2250}" type="presOf" srcId="{1A3F6D6E-BE87-4347-A22D-D294F80094BE}" destId="{D67E10C4-54E1-4B84-AD92-6212722D3256}" srcOrd="0" destOrd="0" presId="urn:microsoft.com/office/officeart/2005/8/layout/radial5"/>
    <dgm:cxn modelId="{A930A79C-B8C8-40D5-BE5F-BEF5ED36A9C6}" type="presOf" srcId="{7729F6C6-8D4F-425D-A4D9-D87E22AA0766}" destId="{8C9B376F-CB12-4333-A28D-68A4EA277E35}" srcOrd="0" destOrd="0" presId="urn:microsoft.com/office/officeart/2005/8/layout/radial5"/>
    <dgm:cxn modelId="{7CB401E5-FD12-4299-B072-DDAAB5D47323}" type="presOf" srcId="{21E282E9-EA71-4C31-8CEA-E37CD3EFA517}" destId="{D4D7A8DD-F92C-4CAB-BE3A-D18FAB1E4C70}" srcOrd="0" destOrd="0" presId="urn:microsoft.com/office/officeart/2005/8/layout/radial5"/>
    <dgm:cxn modelId="{B8E4E9CF-60FA-4672-A85B-79FAE7610023}" type="presOf" srcId="{836C35FD-1C66-44CE-9CDB-46716A9DB38E}" destId="{68673540-4584-49E3-891C-36DDE742E4CB}" srcOrd="0" destOrd="0" presId="urn:microsoft.com/office/officeart/2005/8/layout/radial5"/>
    <dgm:cxn modelId="{FCFCF226-708C-44DB-AF90-EA28B293EF1A}" type="presParOf" srcId="{2AAC709B-4DDE-4F18-8446-FF3455678764}" destId="{68673540-4584-49E3-891C-36DDE742E4CB}" srcOrd="0" destOrd="0" presId="urn:microsoft.com/office/officeart/2005/8/layout/radial5"/>
    <dgm:cxn modelId="{50583ADE-54F5-44BD-B4A9-46683AF442EF}" type="presParOf" srcId="{2AAC709B-4DDE-4F18-8446-FF3455678764}" destId="{021EBFB5-AE9C-4361-800B-8910E131B216}" srcOrd="1" destOrd="0" presId="urn:microsoft.com/office/officeart/2005/8/layout/radial5"/>
    <dgm:cxn modelId="{9D4E1B5B-FA4D-49B9-ADE3-CFF7DE1C61CF}" type="presParOf" srcId="{021EBFB5-AE9C-4361-800B-8910E131B216}" destId="{4E4328E7-1EDA-4481-8AF0-0359A2B6D6AC}" srcOrd="0" destOrd="0" presId="urn:microsoft.com/office/officeart/2005/8/layout/radial5"/>
    <dgm:cxn modelId="{2BEB9D9D-84F7-4B5E-BB6E-EA167F25FC52}" type="presParOf" srcId="{2AAC709B-4DDE-4F18-8446-FF3455678764}" destId="{D67E10C4-54E1-4B84-AD92-6212722D3256}" srcOrd="2" destOrd="0" presId="urn:microsoft.com/office/officeart/2005/8/layout/radial5"/>
    <dgm:cxn modelId="{1FFA9FFC-2E48-40A2-BFAE-04E74C319059}" type="presParOf" srcId="{2AAC709B-4DDE-4F18-8446-FF3455678764}" destId="{63328CA1-442D-4664-82DD-942B89FA7599}" srcOrd="3" destOrd="0" presId="urn:microsoft.com/office/officeart/2005/8/layout/radial5"/>
    <dgm:cxn modelId="{C92BE665-C969-41BF-9AF5-1FDE6B5741C1}" type="presParOf" srcId="{63328CA1-442D-4664-82DD-942B89FA7599}" destId="{A01615A2-12EA-41E1-865E-1BAECFBB011C}" srcOrd="0" destOrd="0" presId="urn:microsoft.com/office/officeart/2005/8/layout/radial5"/>
    <dgm:cxn modelId="{46EEBE8C-F219-4856-A393-97EB475874F7}" type="presParOf" srcId="{2AAC709B-4DDE-4F18-8446-FF3455678764}" destId="{8C9B376F-CB12-4333-A28D-68A4EA277E35}" srcOrd="4" destOrd="0" presId="urn:microsoft.com/office/officeart/2005/8/layout/radial5"/>
    <dgm:cxn modelId="{64511B0F-75CE-4986-8B2A-52E0E1B38641}" type="presParOf" srcId="{2AAC709B-4DDE-4F18-8446-FF3455678764}" destId="{D4D7A8DD-F92C-4CAB-BE3A-D18FAB1E4C70}" srcOrd="5" destOrd="0" presId="urn:microsoft.com/office/officeart/2005/8/layout/radial5"/>
    <dgm:cxn modelId="{02FB6617-03AA-4489-924C-77E2E79A73BC}" type="presParOf" srcId="{D4D7A8DD-F92C-4CAB-BE3A-D18FAB1E4C70}" destId="{46121634-B5BB-4B89-B900-EEE63294EFDC}" srcOrd="0" destOrd="0" presId="urn:microsoft.com/office/officeart/2005/8/layout/radial5"/>
    <dgm:cxn modelId="{EBC8CFA5-F633-417E-83E8-3CF49A470E80}" type="presParOf" srcId="{2AAC709B-4DDE-4F18-8446-FF3455678764}" destId="{5989CD95-C6FB-4EE7-B3DD-0C00C32D99D2}" srcOrd="6" destOrd="0" presId="urn:microsoft.com/office/officeart/2005/8/layout/radial5"/>
    <dgm:cxn modelId="{7694E12A-CDCD-4274-8A79-92FB8B0B6DEF}" type="presParOf" srcId="{2AAC709B-4DDE-4F18-8446-FF3455678764}" destId="{F72BB41B-31B3-40AE-91AC-D7BB8D31B3D6}" srcOrd="7" destOrd="0" presId="urn:microsoft.com/office/officeart/2005/8/layout/radial5"/>
    <dgm:cxn modelId="{75D806A0-B238-49BC-9EC6-18AF7EB647EB}" type="presParOf" srcId="{F72BB41B-31B3-40AE-91AC-D7BB8D31B3D6}" destId="{46AB99BA-B190-4761-8A9B-69244E07CC9D}" srcOrd="0" destOrd="0" presId="urn:microsoft.com/office/officeart/2005/8/layout/radial5"/>
    <dgm:cxn modelId="{C37D2A52-4C58-46C8-A942-97EA0AE4567D}" type="presParOf" srcId="{2AAC709B-4DDE-4F18-8446-FF3455678764}" destId="{33C059D5-66D5-4CF9-8106-893CA48A3528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6BCC98-E4DA-4CC5-ACE3-0AAB1669BFFC}" type="doc">
      <dgm:prSet loTypeId="urn:microsoft.com/office/officeart/2005/8/layout/vList3" loCatId="list" qsTypeId="urn:microsoft.com/office/officeart/2005/8/quickstyle/simple1" qsCatId="simple" csTypeId="urn:microsoft.com/office/officeart/2005/8/colors/accent1_1" csCatId="accent1" phldr="1"/>
      <dgm:spPr/>
    </dgm:pt>
    <dgm:pt modelId="{B9EEB3E5-7D1D-4EF1-9D50-1A79B4D1E035}">
      <dgm:prSet phldrT="[Text]"/>
      <dgm:spPr/>
      <dgm:t>
        <a:bodyPr/>
        <a:lstStyle/>
        <a:p>
          <a:pPr algn="ctr"/>
          <a:r>
            <a:rPr lang="en-US" dirty="0" smtClean="0"/>
            <a:t>Thermistor Circuit (voltage divider)</a:t>
          </a:r>
          <a:endParaRPr lang="en-US" dirty="0"/>
        </a:p>
      </dgm:t>
    </dgm:pt>
    <dgm:pt modelId="{28ACD536-5550-4941-883F-28107C51EA47}" type="parTrans" cxnId="{6AD3502C-7F82-4A48-A03E-D521FC16BCBB}">
      <dgm:prSet/>
      <dgm:spPr/>
      <dgm:t>
        <a:bodyPr/>
        <a:lstStyle/>
        <a:p>
          <a:endParaRPr lang="en-US"/>
        </a:p>
      </dgm:t>
    </dgm:pt>
    <dgm:pt modelId="{C8CF0738-D702-4EBD-AA48-F401EFBCDFE7}" type="sibTrans" cxnId="{6AD3502C-7F82-4A48-A03E-D521FC16BCBB}">
      <dgm:prSet/>
      <dgm:spPr/>
      <dgm:t>
        <a:bodyPr/>
        <a:lstStyle/>
        <a:p>
          <a:endParaRPr lang="en-US"/>
        </a:p>
      </dgm:t>
    </dgm:pt>
    <dgm:pt modelId="{68501C80-1FD5-4DE2-BBC6-32D9D707D711}">
      <dgm:prSet phldrT="[Text]"/>
      <dgm:spPr/>
      <dgm:t>
        <a:bodyPr/>
        <a:lstStyle/>
        <a:p>
          <a:pPr algn="ctr"/>
          <a:r>
            <a:rPr lang="en-US" dirty="0" err="1" smtClean="0"/>
            <a:t>XBee</a:t>
          </a:r>
          <a:r>
            <a:rPr lang="en-US" dirty="0" smtClean="0"/>
            <a:t> Router</a:t>
          </a:r>
          <a:endParaRPr lang="en-US" dirty="0"/>
        </a:p>
      </dgm:t>
    </dgm:pt>
    <dgm:pt modelId="{63555ED5-1B35-414B-9EA4-95AA30EA25B6}" type="parTrans" cxnId="{123811E9-AC6A-4A2F-9E22-36BC75A9C8CD}">
      <dgm:prSet/>
      <dgm:spPr/>
      <dgm:t>
        <a:bodyPr/>
        <a:lstStyle/>
        <a:p>
          <a:endParaRPr lang="en-US"/>
        </a:p>
      </dgm:t>
    </dgm:pt>
    <dgm:pt modelId="{92FC3703-5C6D-4C45-97DC-9AFDB2237C1E}" type="sibTrans" cxnId="{123811E9-AC6A-4A2F-9E22-36BC75A9C8CD}">
      <dgm:prSet/>
      <dgm:spPr/>
      <dgm:t>
        <a:bodyPr/>
        <a:lstStyle/>
        <a:p>
          <a:endParaRPr lang="en-US"/>
        </a:p>
      </dgm:t>
    </dgm:pt>
    <dgm:pt modelId="{5ECD52C6-ECD3-4CDC-9C13-E983E577EFAC}">
      <dgm:prSet phldrT="[Text]"/>
      <dgm:spPr/>
      <dgm:t>
        <a:bodyPr/>
        <a:lstStyle/>
        <a:p>
          <a:r>
            <a:rPr lang="en-US" dirty="0" smtClean="0"/>
            <a:t>Arduino Board</a:t>
          </a:r>
          <a:endParaRPr lang="en-US" dirty="0"/>
        </a:p>
      </dgm:t>
    </dgm:pt>
    <dgm:pt modelId="{449031AD-A0E7-4F1F-8436-7A91D81DF74E}" type="parTrans" cxnId="{E1256434-C4CC-4EF3-B957-69A7FE1F47FD}">
      <dgm:prSet/>
      <dgm:spPr/>
      <dgm:t>
        <a:bodyPr/>
        <a:lstStyle/>
        <a:p>
          <a:endParaRPr lang="en-US"/>
        </a:p>
      </dgm:t>
    </dgm:pt>
    <dgm:pt modelId="{369D04D5-DEA2-45B6-B303-4DC234FE1A91}" type="sibTrans" cxnId="{E1256434-C4CC-4EF3-B957-69A7FE1F47FD}">
      <dgm:prSet/>
      <dgm:spPr/>
      <dgm:t>
        <a:bodyPr/>
        <a:lstStyle/>
        <a:p>
          <a:endParaRPr lang="en-US"/>
        </a:p>
      </dgm:t>
    </dgm:pt>
    <dgm:pt modelId="{9A2A6323-19F0-4D3C-B65F-E13275776699}" type="pres">
      <dgm:prSet presAssocID="{566BCC98-E4DA-4CC5-ACE3-0AAB1669BFFC}" presName="linearFlow" presStyleCnt="0">
        <dgm:presLayoutVars>
          <dgm:dir/>
          <dgm:resizeHandles val="exact"/>
        </dgm:presLayoutVars>
      </dgm:prSet>
      <dgm:spPr/>
    </dgm:pt>
    <dgm:pt modelId="{9DE604BA-48C4-4EA3-9441-F03E93211DB1}" type="pres">
      <dgm:prSet presAssocID="{B9EEB3E5-7D1D-4EF1-9D50-1A79B4D1E035}" presName="composite" presStyleCnt="0"/>
      <dgm:spPr/>
    </dgm:pt>
    <dgm:pt modelId="{FD9DB6EB-9A16-422F-8686-E5D0CF74DE68}" type="pres">
      <dgm:prSet presAssocID="{B9EEB3E5-7D1D-4EF1-9D50-1A79B4D1E035}" presName="imgShp" presStyleLbl="fgImgPlace1" presStyleIdx="0" presStyleCnt="3" custScaleX="96194" custScaleY="10142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5AE7F058-1D31-43E0-8D1B-D2AA0ED91C60}" type="pres">
      <dgm:prSet presAssocID="{B9EEB3E5-7D1D-4EF1-9D50-1A79B4D1E035}" presName="txShp" presStyleLbl="node1" presStyleIdx="0" presStyleCnt="3" custScaleX="105373" custScaleY="657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30EFED-7DB7-4431-B807-2025988FDE2A}" type="pres">
      <dgm:prSet presAssocID="{C8CF0738-D702-4EBD-AA48-F401EFBCDFE7}" presName="spacing" presStyleCnt="0"/>
      <dgm:spPr/>
    </dgm:pt>
    <dgm:pt modelId="{3CFBE6CD-2E0C-46C4-BB71-76D82424551D}" type="pres">
      <dgm:prSet presAssocID="{68501C80-1FD5-4DE2-BBC6-32D9D707D711}" presName="composite" presStyleCnt="0"/>
      <dgm:spPr/>
    </dgm:pt>
    <dgm:pt modelId="{C30D17C2-BBDE-4260-B804-F637677C6983}" type="pres">
      <dgm:prSet presAssocID="{68501C80-1FD5-4DE2-BBC6-32D9D707D711}" presName="imgShp" presStyleLbl="fgImgPlace1" presStyleIdx="1" presStyleCnt="3" custScaleX="144270" custScaleY="108048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888354CC-BB13-467B-BB12-89DF5F636251}" type="pres">
      <dgm:prSet presAssocID="{68501C80-1FD5-4DE2-BBC6-32D9D707D711}" presName="txShp" presStyleLbl="node1" presStyleIdx="1" presStyleCnt="3" custScaleX="86379" custScaleY="720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7D24A9-DE9E-4194-9FDE-1A2222FD83E4}" type="pres">
      <dgm:prSet presAssocID="{92FC3703-5C6D-4C45-97DC-9AFDB2237C1E}" presName="spacing" presStyleCnt="0"/>
      <dgm:spPr/>
    </dgm:pt>
    <dgm:pt modelId="{C2BCC0B1-9ED5-4282-A2B3-035F6D1270CF}" type="pres">
      <dgm:prSet presAssocID="{5ECD52C6-ECD3-4CDC-9C13-E983E577EFAC}" presName="composite" presStyleCnt="0"/>
      <dgm:spPr/>
    </dgm:pt>
    <dgm:pt modelId="{F849C3C7-31D8-4308-B26E-C45B77E9C6B9}" type="pres">
      <dgm:prSet presAssocID="{5ECD52C6-ECD3-4CDC-9C13-E983E577EFAC}" presName="imgShp" presStyleLbl="fgImgPlace1" presStyleIdx="2" presStyleCnt="3" custScaleX="97949" custScaleY="98330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D2629E4E-44E1-42A8-B38D-17AF4A0C1205}" type="pres">
      <dgm:prSet presAssocID="{5ECD52C6-ECD3-4CDC-9C13-E983E577EFAC}" presName="txShp" presStyleLbl="node1" presStyleIdx="2" presStyleCnt="3" custScaleX="101971" custScaleY="758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8F4950-A247-4692-94D9-81443889DDA3}" type="presOf" srcId="{566BCC98-E4DA-4CC5-ACE3-0AAB1669BFFC}" destId="{9A2A6323-19F0-4D3C-B65F-E13275776699}" srcOrd="0" destOrd="0" presId="urn:microsoft.com/office/officeart/2005/8/layout/vList3"/>
    <dgm:cxn modelId="{8D1C17C1-D0B1-4583-A3A0-3A634482F104}" type="presOf" srcId="{5ECD52C6-ECD3-4CDC-9C13-E983E577EFAC}" destId="{D2629E4E-44E1-42A8-B38D-17AF4A0C1205}" srcOrd="0" destOrd="0" presId="urn:microsoft.com/office/officeart/2005/8/layout/vList3"/>
    <dgm:cxn modelId="{AD17182A-8E26-44E5-BAEB-7188C361203D}" type="presOf" srcId="{B9EEB3E5-7D1D-4EF1-9D50-1A79B4D1E035}" destId="{5AE7F058-1D31-43E0-8D1B-D2AA0ED91C60}" srcOrd="0" destOrd="0" presId="urn:microsoft.com/office/officeart/2005/8/layout/vList3"/>
    <dgm:cxn modelId="{E1256434-C4CC-4EF3-B957-69A7FE1F47FD}" srcId="{566BCC98-E4DA-4CC5-ACE3-0AAB1669BFFC}" destId="{5ECD52C6-ECD3-4CDC-9C13-E983E577EFAC}" srcOrd="2" destOrd="0" parTransId="{449031AD-A0E7-4F1F-8436-7A91D81DF74E}" sibTransId="{369D04D5-DEA2-45B6-B303-4DC234FE1A91}"/>
    <dgm:cxn modelId="{6AD3502C-7F82-4A48-A03E-D521FC16BCBB}" srcId="{566BCC98-E4DA-4CC5-ACE3-0AAB1669BFFC}" destId="{B9EEB3E5-7D1D-4EF1-9D50-1A79B4D1E035}" srcOrd="0" destOrd="0" parTransId="{28ACD536-5550-4941-883F-28107C51EA47}" sibTransId="{C8CF0738-D702-4EBD-AA48-F401EFBCDFE7}"/>
    <dgm:cxn modelId="{123811E9-AC6A-4A2F-9E22-36BC75A9C8CD}" srcId="{566BCC98-E4DA-4CC5-ACE3-0AAB1669BFFC}" destId="{68501C80-1FD5-4DE2-BBC6-32D9D707D711}" srcOrd="1" destOrd="0" parTransId="{63555ED5-1B35-414B-9EA4-95AA30EA25B6}" sibTransId="{92FC3703-5C6D-4C45-97DC-9AFDB2237C1E}"/>
    <dgm:cxn modelId="{69A1EF90-0CF2-41AC-9BE1-B32B5163622C}" type="presOf" srcId="{68501C80-1FD5-4DE2-BBC6-32D9D707D711}" destId="{888354CC-BB13-467B-BB12-89DF5F636251}" srcOrd="0" destOrd="0" presId="urn:microsoft.com/office/officeart/2005/8/layout/vList3"/>
    <dgm:cxn modelId="{3005FD81-0D9C-47AD-86AF-0F24DF7C1426}" type="presParOf" srcId="{9A2A6323-19F0-4D3C-B65F-E13275776699}" destId="{9DE604BA-48C4-4EA3-9441-F03E93211DB1}" srcOrd="0" destOrd="0" presId="urn:microsoft.com/office/officeart/2005/8/layout/vList3"/>
    <dgm:cxn modelId="{FE969DB4-3234-4AD1-9B12-52B17B9A6996}" type="presParOf" srcId="{9DE604BA-48C4-4EA3-9441-F03E93211DB1}" destId="{FD9DB6EB-9A16-422F-8686-E5D0CF74DE68}" srcOrd="0" destOrd="0" presId="urn:microsoft.com/office/officeart/2005/8/layout/vList3"/>
    <dgm:cxn modelId="{4CAB53FA-3108-45BA-9AF0-E38058C134AA}" type="presParOf" srcId="{9DE604BA-48C4-4EA3-9441-F03E93211DB1}" destId="{5AE7F058-1D31-43E0-8D1B-D2AA0ED91C60}" srcOrd="1" destOrd="0" presId="urn:microsoft.com/office/officeart/2005/8/layout/vList3"/>
    <dgm:cxn modelId="{A1CF71D9-9094-4C42-9605-379F615276C4}" type="presParOf" srcId="{9A2A6323-19F0-4D3C-B65F-E13275776699}" destId="{B430EFED-7DB7-4431-B807-2025988FDE2A}" srcOrd="1" destOrd="0" presId="urn:microsoft.com/office/officeart/2005/8/layout/vList3"/>
    <dgm:cxn modelId="{B8D5C069-B303-435D-A7D8-F9ACCE14640B}" type="presParOf" srcId="{9A2A6323-19F0-4D3C-B65F-E13275776699}" destId="{3CFBE6CD-2E0C-46C4-BB71-76D82424551D}" srcOrd="2" destOrd="0" presId="urn:microsoft.com/office/officeart/2005/8/layout/vList3"/>
    <dgm:cxn modelId="{10959402-54ED-4A0F-928B-39A8C81F4BBA}" type="presParOf" srcId="{3CFBE6CD-2E0C-46C4-BB71-76D82424551D}" destId="{C30D17C2-BBDE-4260-B804-F637677C6983}" srcOrd="0" destOrd="0" presId="urn:microsoft.com/office/officeart/2005/8/layout/vList3"/>
    <dgm:cxn modelId="{71D7EE40-89DD-4DB9-B0D2-867263CE8E0F}" type="presParOf" srcId="{3CFBE6CD-2E0C-46C4-BB71-76D82424551D}" destId="{888354CC-BB13-467B-BB12-89DF5F636251}" srcOrd="1" destOrd="0" presId="urn:microsoft.com/office/officeart/2005/8/layout/vList3"/>
    <dgm:cxn modelId="{CCE2EBD7-9C45-4C68-B1D5-9D7398937782}" type="presParOf" srcId="{9A2A6323-19F0-4D3C-B65F-E13275776699}" destId="{807D24A9-DE9E-4194-9FDE-1A2222FD83E4}" srcOrd="3" destOrd="0" presId="urn:microsoft.com/office/officeart/2005/8/layout/vList3"/>
    <dgm:cxn modelId="{72E90F46-C8C7-4F84-8C9C-0BD542390C9D}" type="presParOf" srcId="{9A2A6323-19F0-4D3C-B65F-E13275776699}" destId="{C2BCC0B1-9ED5-4282-A2B3-035F6D1270CF}" srcOrd="4" destOrd="0" presId="urn:microsoft.com/office/officeart/2005/8/layout/vList3"/>
    <dgm:cxn modelId="{FE804A85-F881-4B03-A341-B45CA43A575D}" type="presParOf" srcId="{C2BCC0B1-9ED5-4282-A2B3-035F6D1270CF}" destId="{F849C3C7-31D8-4308-B26E-C45B77E9C6B9}" srcOrd="0" destOrd="0" presId="urn:microsoft.com/office/officeart/2005/8/layout/vList3"/>
    <dgm:cxn modelId="{64D933B8-C70F-4E88-87E4-5AF28628627A}" type="presParOf" srcId="{C2BCC0B1-9ED5-4282-A2B3-035F6D1270CF}" destId="{D2629E4E-44E1-42A8-B38D-17AF4A0C120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6BCC98-E4DA-4CC5-ACE3-0AAB1669BFFC}" type="doc">
      <dgm:prSet loTypeId="urn:microsoft.com/office/officeart/2005/8/layout/vList3" loCatId="list" qsTypeId="urn:microsoft.com/office/officeart/2005/8/quickstyle/simple1" qsCatId="simple" csTypeId="urn:microsoft.com/office/officeart/2005/8/colors/accent1_1" csCatId="accent1" phldr="1"/>
      <dgm:spPr/>
    </dgm:pt>
    <dgm:pt modelId="{68501C80-1FD5-4DE2-BBC6-32D9D707D711}">
      <dgm:prSet phldrT="[Text]"/>
      <dgm:spPr/>
      <dgm:t>
        <a:bodyPr/>
        <a:lstStyle/>
        <a:p>
          <a:r>
            <a:rPr lang="en-US" dirty="0" err="1" smtClean="0"/>
            <a:t>XBee</a:t>
          </a:r>
          <a:r>
            <a:rPr lang="en-US" dirty="0" smtClean="0"/>
            <a:t> Coordinator</a:t>
          </a:r>
          <a:endParaRPr lang="en-US" dirty="0"/>
        </a:p>
      </dgm:t>
    </dgm:pt>
    <dgm:pt modelId="{63555ED5-1B35-414B-9EA4-95AA30EA25B6}" type="parTrans" cxnId="{123811E9-AC6A-4A2F-9E22-36BC75A9C8CD}">
      <dgm:prSet/>
      <dgm:spPr/>
      <dgm:t>
        <a:bodyPr/>
        <a:lstStyle/>
        <a:p>
          <a:endParaRPr lang="en-US"/>
        </a:p>
      </dgm:t>
    </dgm:pt>
    <dgm:pt modelId="{92FC3703-5C6D-4C45-97DC-9AFDB2237C1E}" type="sibTrans" cxnId="{123811E9-AC6A-4A2F-9E22-36BC75A9C8CD}">
      <dgm:prSet/>
      <dgm:spPr/>
      <dgm:t>
        <a:bodyPr/>
        <a:lstStyle/>
        <a:p>
          <a:endParaRPr lang="en-US"/>
        </a:p>
      </dgm:t>
    </dgm:pt>
    <dgm:pt modelId="{5ECD52C6-ECD3-4CDC-9C13-E983E577EFAC}">
      <dgm:prSet phldrT="[Text]"/>
      <dgm:spPr/>
      <dgm:t>
        <a:bodyPr/>
        <a:lstStyle/>
        <a:p>
          <a:r>
            <a:rPr lang="en-US" dirty="0" smtClean="0"/>
            <a:t>Computer</a:t>
          </a:r>
          <a:endParaRPr lang="en-US" dirty="0"/>
        </a:p>
      </dgm:t>
    </dgm:pt>
    <dgm:pt modelId="{449031AD-A0E7-4F1F-8436-7A91D81DF74E}" type="parTrans" cxnId="{E1256434-C4CC-4EF3-B957-69A7FE1F47FD}">
      <dgm:prSet/>
      <dgm:spPr/>
      <dgm:t>
        <a:bodyPr/>
        <a:lstStyle/>
        <a:p>
          <a:endParaRPr lang="en-US"/>
        </a:p>
      </dgm:t>
    </dgm:pt>
    <dgm:pt modelId="{369D04D5-DEA2-45B6-B303-4DC234FE1A91}" type="sibTrans" cxnId="{E1256434-C4CC-4EF3-B957-69A7FE1F47FD}">
      <dgm:prSet/>
      <dgm:spPr/>
      <dgm:t>
        <a:bodyPr/>
        <a:lstStyle/>
        <a:p>
          <a:endParaRPr lang="en-US"/>
        </a:p>
      </dgm:t>
    </dgm:pt>
    <dgm:pt modelId="{9A2A6323-19F0-4D3C-B65F-E13275776699}" type="pres">
      <dgm:prSet presAssocID="{566BCC98-E4DA-4CC5-ACE3-0AAB1669BFFC}" presName="linearFlow" presStyleCnt="0">
        <dgm:presLayoutVars>
          <dgm:dir/>
          <dgm:resizeHandles val="exact"/>
        </dgm:presLayoutVars>
      </dgm:prSet>
      <dgm:spPr/>
    </dgm:pt>
    <dgm:pt modelId="{3CFBE6CD-2E0C-46C4-BB71-76D82424551D}" type="pres">
      <dgm:prSet presAssocID="{68501C80-1FD5-4DE2-BBC6-32D9D707D711}" presName="composite" presStyleCnt="0"/>
      <dgm:spPr/>
    </dgm:pt>
    <dgm:pt modelId="{C30D17C2-BBDE-4260-B804-F637677C6983}" type="pres">
      <dgm:prSet presAssocID="{68501C80-1FD5-4DE2-BBC6-32D9D707D711}" presName="imgShp" presStyleLbl="fgImgPlace1" presStyleIdx="0" presStyleCnt="2" custScaleX="144270" custScaleY="108048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888354CC-BB13-467B-BB12-89DF5F636251}" type="pres">
      <dgm:prSet presAssocID="{68501C80-1FD5-4DE2-BBC6-32D9D707D711}" presName="txShp" presStyleLbl="node1" presStyleIdx="0" presStyleCnt="2" custScaleX="82883" custScaleY="770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7D24A9-DE9E-4194-9FDE-1A2222FD83E4}" type="pres">
      <dgm:prSet presAssocID="{92FC3703-5C6D-4C45-97DC-9AFDB2237C1E}" presName="spacing" presStyleCnt="0"/>
      <dgm:spPr/>
    </dgm:pt>
    <dgm:pt modelId="{C2BCC0B1-9ED5-4282-A2B3-035F6D1270CF}" type="pres">
      <dgm:prSet presAssocID="{5ECD52C6-ECD3-4CDC-9C13-E983E577EFAC}" presName="composite" presStyleCnt="0"/>
      <dgm:spPr/>
    </dgm:pt>
    <dgm:pt modelId="{F849C3C7-31D8-4308-B26E-C45B77E9C6B9}" type="pres">
      <dgm:prSet presAssocID="{5ECD52C6-ECD3-4CDC-9C13-E983E577EFAC}" presName="imgShp" presStyleLbl="fgImgPlace1" presStyleIdx="1" presStyleCnt="2" custScaleX="127671" custScaleY="81159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D2629E4E-44E1-42A8-B38D-17AF4A0C1205}" type="pres">
      <dgm:prSet presAssocID="{5ECD52C6-ECD3-4CDC-9C13-E983E577EFAC}" presName="txShp" presStyleLbl="node1" presStyleIdx="1" presStyleCnt="2" custScaleX="85395" custScaleY="587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4A8E4C-84B0-42D7-BE8D-870284C34809}" type="presOf" srcId="{5ECD52C6-ECD3-4CDC-9C13-E983E577EFAC}" destId="{D2629E4E-44E1-42A8-B38D-17AF4A0C1205}" srcOrd="0" destOrd="0" presId="urn:microsoft.com/office/officeart/2005/8/layout/vList3"/>
    <dgm:cxn modelId="{E1256434-C4CC-4EF3-B957-69A7FE1F47FD}" srcId="{566BCC98-E4DA-4CC5-ACE3-0AAB1669BFFC}" destId="{5ECD52C6-ECD3-4CDC-9C13-E983E577EFAC}" srcOrd="1" destOrd="0" parTransId="{449031AD-A0E7-4F1F-8436-7A91D81DF74E}" sibTransId="{369D04D5-DEA2-45B6-B303-4DC234FE1A91}"/>
    <dgm:cxn modelId="{0DC16226-1FC4-4051-AE3C-FE58FACB886C}" type="presOf" srcId="{566BCC98-E4DA-4CC5-ACE3-0AAB1669BFFC}" destId="{9A2A6323-19F0-4D3C-B65F-E13275776699}" srcOrd="0" destOrd="0" presId="urn:microsoft.com/office/officeart/2005/8/layout/vList3"/>
    <dgm:cxn modelId="{123811E9-AC6A-4A2F-9E22-36BC75A9C8CD}" srcId="{566BCC98-E4DA-4CC5-ACE3-0AAB1669BFFC}" destId="{68501C80-1FD5-4DE2-BBC6-32D9D707D711}" srcOrd="0" destOrd="0" parTransId="{63555ED5-1B35-414B-9EA4-95AA30EA25B6}" sibTransId="{92FC3703-5C6D-4C45-97DC-9AFDB2237C1E}"/>
    <dgm:cxn modelId="{55E95305-DCA3-4CDE-8257-EF5F7E8A0342}" type="presOf" srcId="{68501C80-1FD5-4DE2-BBC6-32D9D707D711}" destId="{888354CC-BB13-467B-BB12-89DF5F636251}" srcOrd="0" destOrd="0" presId="urn:microsoft.com/office/officeart/2005/8/layout/vList3"/>
    <dgm:cxn modelId="{D4764B6B-B272-4E5A-8312-40199646691A}" type="presParOf" srcId="{9A2A6323-19F0-4D3C-B65F-E13275776699}" destId="{3CFBE6CD-2E0C-46C4-BB71-76D82424551D}" srcOrd="0" destOrd="0" presId="urn:microsoft.com/office/officeart/2005/8/layout/vList3"/>
    <dgm:cxn modelId="{59914F88-62CB-4015-ADEA-BBD6A311D7FD}" type="presParOf" srcId="{3CFBE6CD-2E0C-46C4-BB71-76D82424551D}" destId="{C30D17C2-BBDE-4260-B804-F637677C6983}" srcOrd="0" destOrd="0" presId="urn:microsoft.com/office/officeart/2005/8/layout/vList3"/>
    <dgm:cxn modelId="{97B7D397-5FF7-4E1E-BAD9-662D8A21B995}" type="presParOf" srcId="{3CFBE6CD-2E0C-46C4-BB71-76D82424551D}" destId="{888354CC-BB13-467B-BB12-89DF5F636251}" srcOrd="1" destOrd="0" presId="urn:microsoft.com/office/officeart/2005/8/layout/vList3"/>
    <dgm:cxn modelId="{490B36A0-5D31-4721-A588-D1C8FB7B0C7C}" type="presParOf" srcId="{9A2A6323-19F0-4D3C-B65F-E13275776699}" destId="{807D24A9-DE9E-4194-9FDE-1A2222FD83E4}" srcOrd="1" destOrd="0" presId="urn:microsoft.com/office/officeart/2005/8/layout/vList3"/>
    <dgm:cxn modelId="{66461947-BA7B-4BDD-9CA3-4726853C13AC}" type="presParOf" srcId="{9A2A6323-19F0-4D3C-B65F-E13275776699}" destId="{C2BCC0B1-9ED5-4282-A2B3-035F6D1270CF}" srcOrd="2" destOrd="0" presId="urn:microsoft.com/office/officeart/2005/8/layout/vList3"/>
    <dgm:cxn modelId="{E113629D-5DCF-4739-8111-C4C8445A66A4}" type="presParOf" srcId="{C2BCC0B1-9ED5-4282-A2B3-035F6D1270CF}" destId="{F849C3C7-31D8-4308-B26E-C45B77E9C6B9}" srcOrd="0" destOrd="0" presId="urn:microsoft.com/office/officeart/2005/8/layout/vList3"/>
    <dgm:cxn modelId="{900BD4A8-7D19-4F47-988D-38708CCD88CE}" type="presParOf" srcId="{C2BCC0B1-9ED5-4282-A2B3-035F6D1270CF}" destId="{D2629E4E-44E1-42A8-B38D-17AF4A0C120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0D31DC2-9489-4D85-9575-B85CA9F0205A}" type="doc">
      <dgm:prSet loTypeId="urn:microsoft.com/office/officeart/2005/8/layout/process1" loCatId="process" qsTypeId="urn:microsoft.com/office/officeart/2005/8/quickstyle/simple1" qsCatId="simple" csTypeId="urn:microsoft.com/office/officeart/2005/8/colors/accent1_1" csCatId="accent1" phldr="1"/>
      <dgm:spPr/>
    </dgm:pt>
    <dgm:pt modelId="{F3B5107D-2B33-4FA5-8EBD-89D7F81B06A4}">
      <dgm:prSet phldrT="[Text]"/>
      <dgm:spPr/>
      <dgm:t>
        <a:bodyPr/>
        <a:lstStyle/>
        <a:p>
          <a:r>
            <a:rPr lang="en-US" dirty="0" smtClean="0"/>
            <a:t>Sketch calculates Temp</a:t>
          </a:r>
          <a:endParaRPr lang="en-US" dirty="0"/>
        </a:p>
      </dgm:t>
    </dgm:pt>
    <dgm:pt modelId="{A309CD27-0AA2-47B0-9162-8520701888BB}" type="parTrans" cxnId="{91B18EEC-9B84-4004-8D1E-EAB54709E2F3}">
      <dgm:prSet/>
      <dgm:spPr/>
      <dgm:t>
        <a:bodyPr/>
        <a:lstStyle/>
        <a:p>
          <a:endParaRPr lang="en-US"/>
        </a:p>
      </dgm:t>
    </dgm:pt>
    <dgm:pt modelId="{8E69A757-18C0-4479-8858-A3FB56F469A9}" type="sibTrans" cxnId="{91B18EEC-9B84-4004-8D1E-EAB54709E2F3}">
      <dgm:prSet/>
      <dgm:spPr/>
      <dgm:t>
        <a:bodyPr/>
        <a:lstStyle/>
        <a:p>
          <a:endParaRPr lang="en-US"/>
        </a:p>
      </dgm:t>
    </dgm:pt>
    <dgm:pt modelId="{60E174D1-47E5-42F0-9000-DEBBAE60794F}">
      <dgm:prSet phldrT="[Text]"/>
      <dgm:spPr/>
      <dgm:t>
        <a:bodyPr/>
        <a:lstStyle/>
        <a:p>
          <a:r>
            <a:rPr lang="en-US" smtClean="0"/>
            <a:t>XBee </a:t>
          </a:r>
          <a:r>
            <a:rPr lang="en-US" dirty="0" smtClean="0"/>
            <a:t>Router sends data to Central St.</a:t>
          </a:r>
          <a:endParaRPr lang="en-US" dirty="0"/>
        </a:p>
      </dgm:t>
    </dgm:pt>
    <dgm:pt modelId="{5FB3D9D7-D2A9-4FE8-8603-206A1E0EF694}" type="parTrans" cxnId="{BF57BB2D-8F26-4B8C-8CFE-D378F92968D6}">
      <dgm:prSet/>
      <dgm:spPr/>
      <dgm:t>
        <a:bodyPr/>
        <a:lstStyle/>
        <a:p>
          <a:endParaRPr lang="en-US"/>
        </a:p>
      </dgm:t>
    </dgm:pt>
    <dgm:pt modelId="{29A895A5-5252-42A4-8E34-1083D6D2FB1A}" type="sibTrans" cxnId="{BF57BB2D-8F26-4B8C-8CFE-D378F92968D6}">
      <dgm:prSet/>
      <dgm:spPr/>
      <dgm:t>
        <a:bodyPr/>
        <a:lstStyle/>
        <a:p>
          <a:endParaRPr lang="en-US"/>
        </a:p>
      </dgm:t>
    </dgm:pt>
    <dgm:pt modelId="{0D3100C2-EABE-43AB-94E9-3DAFFA1897EB}">
      <dgm:prSet phldrT="[Text]"/>
      <dgm:spPr/>
      <dgm:t>
        <a:bodyPr/>
        <a:lstStyle/>
        <a:p>
          <a:r>
            <a:rPr lang="en-US" dirty="0" smtClean="0"/>
            <a:t>Sleep for 5 min (Power Saving)</a:t>
          </a:r>
          <a:endParaRPr lang="en-US" dirty="0"/>
        </a:p>
      </dgm:t>
    </dgm:pt>
    <dgm:pt modelId="{DCE08BB7-EB80-4472-9A50-7BB1ED765417}" type="parTrans" cxnId="{EB84EDE9-04C4-462A-88FA-E750B131CBCA}">
      <dgm:prSet/>
      <dgm:spPr/>
      <dgm:t>
        <a:bodyPr/>
        <a:lstStyle/>
        <a:p>
          <a:endParaRPr lang="en-US"/>
        </a:p>
      </dgm:t>
    </dgm:pt>
    <dgm:pt modelId="{69A59EC0-EE74-4D5F-8028-FA91B730ADD3}" type="sibTrans" cxnId="{EB84EDE9-04C4-462A-88FA-E750B131CBCA}">
      <dgm:prSet/>
      <dgm:spPr/>
      <dgm:t>
        <a:bodyPr/>
        <a:lstStyle/>
        <a:p>
          <a:endParaRPr lang="en-US"/>
        </a:p>
      </dgm:t>
    </dgm:pt>
    <dgm:pt modelId="{DE6E9950-4258-49E7-B5A2-E492D7F320BF}">
      <dgm:prSet/>
      <dgm:spPr/>
      <dgm:t>
        <a:bodyPr/>
        <a:lstStyle/>
        <a:p>
          <a:r>
            <a:rPr lang="en-US" dirty="0" smtClean="0"/>
            <a:t>Arduino reads analog voltage</a:t>
          </a:r>
          <a:endParaRPr lang="en-US" dirty="0"/>
        </a:p>
      </dgm:t>
    </dgm:pt>
    <dgm:pt modelId="{02F129DD-A672-4E10-A5FF-DDCF436E99B7}" type="parTrans" cxnId="{A3C834E6-EC3E-4CC9-91E0-0983CEB0C60B}">
      <dgm:prSet/>
      <dgm:spPr/>
      <dgm:t>
        <a:bodyPr/>
        <a:lstStyle/>
        <a:p>
          <a:endParaRPr lang="en-US"/>
        </a:p>
      </dgm:t>
    </dgm:pt>
    <dgm:pt modelId="{3E997551-686D-46CC-B0E0-3FA7826C965F}" type="sibTrans" cxnId="{A3C834E6-EC3E-4CC9-91E0-0983CEB0C60B}">
      <dgm:prSet/>
      <dgm:spPr/>
      <dgm:t>
        <a:bodyPr/>
        <a:lstStyle/>
        <a:p>
          <a:endParaRPr lang="en-US"/>
        </a:p>
      </dgm:t>
    </dgm:pt>
    <dgm:pt modelId="{1DB46068-FF14-4818-8A55-1F9E492505B7}" type="pres">
      <dgm:prSet presAssocID="{E0D31DC2-9489-4D85-9575-B85CA9F0205A}" presName="Name0" presStyleCnt="0">
        <dgm:presLayoutVars>
          <dgm:dir/>
          <dgm:resizeHandles val="exact"/>
        </dgm:presLayoutVars>
      </dgm:prSet>
      <dgm:spPr/>
    </dgm:pt>
    <dgm:pt modelId="{3B77A901-31DE-4EFA-A5DB-6171748E9D28}" type="pres">
      <dgm:prSet presAssocID="{DE6E9950-4258-49E7-B5A2-E492D7F320B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473205-54F5-4301-B4F0-B93B23437DF3}" type="pres">
      <dgm:prSet presAssocID="{3E997551-686D-46CC-B0E0-3FA7826C965F}" presName="sibTrans" presStyleLbl="sibTrans2D1" presStyleIdx="0" presStyleCnt="3"/>
      <dgm:spPr/>
      <dgm:t>
        <a:bodyPr/>
        <a:lstStyle/>
        <a:p>
          <a:endParaRPr lang="en-US"/>
        </a:p>
      </dgm:t>
    </dgm:pt>
    <dgm:pt modelId="{0F2EA562-9C7F-4A4A-8C41-0CBF7A423AAC}" type="pres">
      <dgm:prSet presAssocID="{3E997551-686D-46CC-B0E0-3FA7826C965F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F66C79F9-DCB0-487C-B692-A3BA5D792711}" type="pres">
      <dgm:prSet presAssocID="{F3B5107D-2B33-4FA5-8EBD-89D7F81B06A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613D3C-EDE4-49B0-91C4-5CA6F793D506}" type="pres">
      <dgm:prSet presAssocID="{8E69A757-18C0-4479-8858-A3FB56F469A9}" presName="sibTrans" presStyleLbl="sibTrans2D1" presStyleIdx="1" presStyleCnt="3"/>
      <dgm:spPr/>
      <dgm:t>
        <a:bodyPr/>
        <a:lstStyle/>
        <a:p>
          <a:endParaRPr lang="en-US"/>
        </a:p>
      </dgm:t>
    </dgm:pt>
    <dgm:pt modelId="{8DFA92EA-EBE2-4BCB-9CF9-9228ED3DFED1}" type="pres">
      <dgm:prSet presAssocID="{8E69A757-18C0-4479-8858-A3FB56F469A9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A51B5E89-5E96-458B-87F0-2004273E3493}" type="pres">
      <dgm:prSet presAssocID="{60E174D1-47E5-42F0-9000-DEBBAE60794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45D4E4-F92D-48A2-8887-9BD5F9AF7210}" type="pres">
      <dgm:prSet presAssocID="{29A895A5-5252-42A4-8E34-1083D6D2FB1A}" presName="sibTrans" presStyleLbl="sibTrans2D1" presStyleIdx="2" presStyleCnt="3"/>
      <dgm:spPr/>
      <dgm:t>
        <a:bodyPr/>
        <a:lstStyle/>
        <a:p>
          <a:endParaRPr lang="en-US"/>
        </a:p>
      </dgm:t>
    </dgm:pt>
    <dgm:pt modelId="{4DB1EB25-52AF-4214-BDC0-467BAF6207DF}" type="pres">
      <dgm:prSet presAssocID="{29A895A5-5252-42A4-8E34-1083D6D2FB1A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CD063652-FA54-4AC5-99CE-85E5EF366375}" type="pres">
      <dgm:prSet presAssocID="{0D3100C2-EABE-43AB-94E9-3DAFFA1897E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EB004F-1408-4FB5-963F-9CEB677AE880}" type="presOf" srcId="{F3B5107D-2B33-4FA5-8EBD-89D7F81B06A4}" destId="{F66C79F9-DCB0-487C-B692-A3BA5D792711}" srcOrd="0" destOrd="0" presId="urn:microsoft.com/office/officeart/2005/8/layout/process1"/>
    <dgm:cxn modelId="{5831CB69-10A8-4A18-AF2B-FB2E9C176793}" type="presOf" srcId="{60E174D1-47E5-42F0-9000-DEBBAE60794F}" destId="{A51B5E89-5E96-458B-87F0-2004273E3493}" srcOrd="0" destOrd="0" presId="urn:microsoft.com/office/officeart/2005/8/layout/process1"/>
    <dgm:cxn modelId="{A3C834E6-EC3E-4CC9-91E0-0983CEB0C60B}" srcId="{E0D31DC2-9489-4D85-9575-B85CA9F0205A}" destId="{DE6E9950-4258-49E7-B5A2-E492D7F320BF}" srcOrd="0" destOrd="0" parTransId="{02F129DD-A672-4E10-A5FF-DDCF436E99B7}" sibTransId="{3E997551-686D-46CC-B0E0-3FA7826C965F}"/>
    <dgm:cxn modelId="{C17203F7-25E8-43F8-A4E5-9E74A119ABF8}" type="presOf" srcId="{3E997551-686D-46CC-B0E0-3FA7826C965F}" destId="{F6473205-54F5-4301-B4F0-B93B23437DF3}" srcOrd="0" destOrd="0" presId="urn:microsoft.com/office/officeart/2005/8/layout/process1"/>
    <dgm:cxn modelId="{91B18EEC-9B84-4004-8D1E-EAB54709E2F3}" srcId="{E0D31DC2-9489-4D85-9575-B85CA9F0205A}" destId="{F3B5107D-2B33-4FA5-8EBD-89D7F81B06A4}" srcOrd="1" destOrd="0" parTransId="{A309CD27-0AA2-47B0-9162-8520701888BB}" sibTransId="{8E69A757-18C0-4479-8858-A3FB56F469A9}"/>
    <dgm:cxn modelId="{A93D25D8-B92B-4021-8B1A-628E7DBF8C5A}" type="presOf" srcId="{E0D31DC2-9489-4D85-9575-B85CA9F0205A}" destId="{1DB46068-FF14-4818-8A55-1F9E492505B7}" srcOrd="0" destOrd="0" presId="urn:microsoft.com/office/officeart/2005/8/layout/process1"/>
    <dgm:cxn modelId="{7B84A378-3A31-4051-AF4B-79324E4B1654}" type="presOf" srcId="{3E997551-686D-46CC-B0E0-3FA7826C965F}" destId="{0F2EA562-9C7F-4A4A-8C41-0CBF7A423AAC}" srcOrd="1" destOrd="0" presId="urn:microsoft.com/office/officeart/2005/8/layout/process1"/>
    <dgm:cxn modelId="{B4AAC846-7ADE-4EEA-9D5C-ACFC37FF2B92}" type="presOf" srcId="{29A895A5-5252-42A4-8E34-1083D6D2FB1A}" destId="{7445D4E4-F92D-48A2-8887-9BD5F9AF7210}" srcOrd="0" destOrd="0" presId="urn:microsoft.com/office/officeart/2005/8/layout/process1"/>
    <dgm:cxn modelId="{7B14E437-188C-4A29-B080-11227AD49C9C}" type="presOf" srcId="{DE6E9950-4258-49E7-B5A2-E492D7F320BF}" destId="{3B77A901-31DE-4EFA-A5DB-6171748E9D28}" srcOrd="0" destOrd="0" presId="urn:microsoft.com/office/officeart/2005/8/layout/process1"/>
    <dgm:cxn modelId="{CAE6FA6C-ABF6-4E68-8711-9E637F9B0C0C}" type="presOf" srcId="{8E69A757-18C0-4479-8858-A3FB56F469A9}" destId="{25613D3C-EDE4-49B0-91C4-5CA6F793D506}" srcOrd="0" destOrd="0" presId="urn:microsoft.com/office/officeart/2005/8/layout/process1"/>
    <dgm:cxn modelId="{29180D49-E4C1-4080-97D8-C795AB78519F}" type="presOf" srcId="{0D3100C2-EABE-43AB-94E9-3DAFFA1897EB}" destId="{CD063652-FA54-4AC5-99CE-85E5EF366375}" srcOrd="0" destOrd="0" presId="urn:microsoft.com/office/officeart/2005/8/layout/process1"/>
    <dgm:cxn modelId="{0E450507-219A-4787-B8E2-0A76C5A21275}" type="presOf" srcId="{8E69A757-18C0-4479-8858-A3FB56F469A9}" destId="{8DFA92EA-EBE2-4BCB-9CF9-9228ED3DFED1}" srcOrd="1" destOrd="0" presId="urn:microsoft.com/office/officeart/2005/8/layout/process1"/>
    <dgm:cxn modelId="{C0B7BE38-C442-448C-8AE2-0F794CDF9647}" type="presOf" srcId="{29A895A5-5252-42A4-8E34-1083D6D2FB1A}" destId="{4DB1EB25-52AF-4214-BDC0-467BAF6207DF}" srcOrd="1" destOrd="0" presId="urn:microsoft.com/office/officeart/2005/8/layout/process1"/>
    <dgm:cxn modelId="{BF57BB2D-8F26-4B8C-8CFE-D378F92968D6}" srcId="{E0D31DC2-9489-4D85-9575-B85CA9F0205A}" destId="{60E174D1-47E5-42F0-9000-DEBBAE60794F}" srcOrd="2" destOrd="0" parTransId="{5FB3D9D7-D2A9-4FE8-8603-206A1E0EF694}" sibTransId="{29A895A5-5252-42A4-8E34-1083D6D2FB1A}"/>
    <dgm:cxn modelId="{EB84EDE9-04C4-462A-88FA-E750B131CBCA}" srcId="{E0D31DC2-9489-4D85-9575-B85CA9F0205A}" destId="{0D3100C2-EABE-43AB-94E9-3DAFFA1897EB}" srcOrd="3" destOrd="0" parTransId="{DCE08BB7-EB80-4472-9A50-7BB1ED765417}" sibTransId="{69A59EC0-EE74-4D5F-8028-FA91B730ADD3}"/>
    <dgm:cxn modelId="{A0D316FF-6768-44B2-82D1-A06EC873E46F}" type="presParOf" srcId="{1DB46068-FF14-4818-8A55-1F9E492505B7}" destId="{3B77A901-31DE-4EFA-A5DB-6171748E9D28}" srcOrd="0" destOrd="0" presId="urn:microsoft.com/office/officeart/2005/8/layout/process1"/>
    <dgm:cxn modelId="{8CDF81F9-9FDE-4DDF-9ECC-18A241FB0419}" type="presParOf" srcId="{1DB46068-FF14-4818-8A55-1F9E492505B7}" destId="{F6473205-54F5-4301-B4F0-B93B23437DF3}" srcOrd="1" destOrd="0" presId="urn:microsoft.com/office/officeart/2005/8/layout/process1"/>
    <dgm:cxn modelId="{C0E53AB1-6400-45EC-9EAB-69ED4175CE81}" type="presParOf" srcId="{F6473205-54F5-4301-B4F0-B93B23437DF3}" destId="{0F2EA562-9C7F-4A4A-8C41-0CBF7A423AAC}" srcOrd="0" destOrd="0" presId="urn:microsoft.com/office/officeart/2005/8/layout/process1"/>
    <dgm:cxn modelId="{5F0DB3DB-B6F2-43A8-933C-AE96873A2777}" type="presParOf" srcId="{1DB46068-FF14-4818-8A55-1F9E492505B7}" destId="{F66C79F9-DCB0-487C-B692-A3BA5D792711}" srcOrd="2" destOrd="0" presId="urn:microsoft.com/office/officeart/2005/8/layout/process1"/>
    <dgm:cxn modelId="{BF81A6FD-0507-4CA0-BFA7-1FD5706CDE2A}" type="presParOf" srcId="{1DB46068-FF14-4818-8A55-1F9E492505B7}" destId="{25613D3C-EDE4-49B0-91C4-5CA6F793D506}" srcOrd="3" destOrd="0" presId="urn:microsoft.com/office/officeart/2005/8/layout/process1"/>
    <dgm:cxn modelId="{09938E4C-5727-4894-A237-F173C33D835C}" type="presParOf" srcId="{25613D3C-EDE4-49B0-91C4-5CA6F793D506}" destId="{8DFA92EA-EBE2-4BCB-9CF9-9228ED3DFED1}" srcOrd="0" destOrd="0" presId="urn:microsoft.com/office/officeart/2005/8/layout/process1"/>
    <dgm:cxn modelId="{DB4A194C-A1BF-4A51-86CA-9C3C9E28E9A6}" type="presParOf" srcId="{1DB46068-FF14-4818-8A55-1F9E492505B7}" destId="{A51B5E89-5E96-458B-87F0-2004273E3493}" srcOrd="4" destOrd="0" presId="urn:microsoft.com/office/officeart/2005/8/layout/process1"/>
    <dgm:cxn modelId="{99EFD0C4-03A8-4B97-94DF-CA81954835C6}" type="presParOf" srcId="{1DB46068-FF14-4818-8A55-1F9E492505B7}" destId="{7445D4E4-F92D-48A2-8887-9BD5F9AF7210}" srcOrd="5" destOrd="0" presId="urn:microsoft.com/office/officeart/2005/8/layout/process1"/>
    <dgm:cxn modelId="{E4C174E5-4018-4649-A08D-4A5F7052D4BE}" type="presParOf" srcId="{7445D4E4-F92D-48A2-8887-9BD5F9AF7210}" destId="{4DB1EB25-52AF-4214-BDC0-467BAF6207DF}" srcOrd="0" destOrd="0" presId="urn:microsoft.com/office/officeart/2005/8/layout/process1"/>
    <dgm:cxn modelId="{2799E3AA-D158-4B92-9743-371F7DAECD1D}" type="presParOf" srcId="{1DB46068-FF14-4818-8A55-1F9E492505B7}" destId="{CD063652-FA54-4AC5-99CE-85E5EF36637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0D31DC2-9489-4D85-9575-B85CA9F0205A}" type="doc">
      <dgm:prSet loTypeId="urn:microsoft.com/office/officeart/2005/8/layout/process1" loCatId="process" qsTypeId="urn:microsoft.com/office/officeart/2005/8/quickstyle/simple1" qsCatId="simple" csTypeId="urn:microsoft.com/office/officeart/2005/8/colors/accent1_1" csCatId="accent1" phldr="1"/>
      <dgm:spPr/>
    </dgm:pt>
    <dgm:pt modelId="{F3B5107D-2B33-4FA5-8EBD-89D7F81B06A4}">
      <dgm:prSet phldrT="[Text]"/>
      <dgm:spPr/>
      <dgm:t>
        <a:bodyPr/>
        <a:lstStyle/>
        <a:p>
          <a:r>
            <a:rPr lang="en-US" dirty="0" err="1" smtClean="0"/>
            <a:t>XBee</a:t>
          </a:r>
          <a:r>
            <a:rPr lang="en-US" dirty="0" smtClean="0"/>
            <a:t> Coordinator receives temp from all sensors</a:t>
          </a:r>
          <a:endParaRPr lang="en-US" dirty="0"/>
        </a:p>
      </dgm:t>
    </dgm:pt>
    <dgm:pt modelId="{A309CD27-0AA2-47B0-9162-8520701888BB}" type="parTrans" cxnId="{91B18EEC-9B84-4004-8D1E-EAB54709E2F3}">
      <dgm:prSet/>
      <dgm:spPr/>
      <dgm:t>
        <a:bodyPr/>
        <a:lstStyle/>
        <a:p>
          <a:endParaRPr lang="en-US"/>
        </a:p>
      </dgm:t>
    </dgm:pt>
    <dgm:pt modelId="{8E69A757-18C0-4479-8858-A3FB56F469A9}" type="sibTrans" cxnId="{91B18EEC-9B84-4004-8D1E-EAB54709E2F3}">
      <dgm:prSet/>
      <dgm:spPr/>
      <dgm:t>
        <a:bodyPr/>
        <a:lstStyle/>
        <a:p>
          <a:endParaRPr lang="en-US"/>
        </a:p>
      </dgm:t>
    </dgm:pt>
    <dgm:pt modelId="{60E174D1-47E5-42F0-9000-DEBBAE60794F}">
      <dgm:prSet phldrT="[Text]"/>
      <dgm:spPr/>
      <dgm:t>
        <a:bodyPr/>
        <a:lstStyle/>
        <a:p>
          <a:r>
            <a:rPr lang="en-US" dirty="0" smtClean="0"/>
            <a:t>JS script calculates </a:t>
          </a:r>
          <a:r>
            <a:rPr lang="en-US" dirty="0" err="1" smtClean="0"/>
            <a:t>avg</a:t>
          </a:r>
          <a:r>
            <a:rPr lang="en-US" dirty="0" smtClean="0"/>
            <a:t> temp</a:t>
          </a:r>
          <a:endParaRPr lang="en-US" dirty="0"/>
        </a:p>
      </dgm:t>
    </dgm:pt>
    <dgm:pt modelId="{5FB3D9D7-D2A9-4FE8-8603-206A1E0EF694}" type="parTrans" cxnId="{BF57BB2D-8F26-4B8C-8CFE-D378F92968D6}">
      <dgm:prSet/>
      <dgm:spPr/>
      <dgm:t>
        <a:bodyPr/>
        <a:lstStyle/>
        <a:p>
          <a:endParaRPr lang="en-US"/>
        </a:p>
      </dgm:t>
    </dgm:pt>
    <dgm:pt modelId="{29A895A5-5252-42A4-8E34-1083D6D2FB1A}" type="sibTrans" cxnId="{BF57BB2D-8F26-4B8C-8CFE-D378F92968D6}">
      <dgm:prSet/>
      <dgm:spPr/>
      <dgm:t>
        <a:bodyPr/>
        <a:lstStyle/>
        <a:p>
          <a:endParaRPr lang="en-US"/>
        </a:p>
      </dgm:t>
    </dgm:pt>
    <dgm:pt modelId="{0D3100C2-EABE-43AB-94E9-3DAFFA1897EB}">
      <dgm:prSet phldrT="[Text]"/>
      <dgm:spPr/>
      <dgm:t>
        <a:bodyPr/>
        <a:lstStyle/>
        <a:p>
          <a:r>
            <a:rPr lang="en-US" dirty="0" smtClean="0"/>
            <a:t>Output </a:t>
          </a:r>
          <a:r>
            <a:rPr lang="en-US" dirty="0" err="1" smtClean="0"/>
            <a:t>avg</a:t>
          </a:r>
          <a:r>
            <a:rPr lang="en-US" dirty="0" smtClean="0"/>
            <a:t> temp to web interface </a:t>
          </a:r>
          <a:endParaRPr lang="en-US" dirty="0"/>
        </a:p>
      </dgm:t>
    </dgm:pt>
    <dgm:pt modelId="{DCE08BB7-EB80-4472-9A50-7BB1ED765417}" type="parTrans" cxnId="{EB84EDE9-04C4-462A-88FA-E750B131CBCA}">
      <dgm:prSet/>
      <dgm:spPr/>
      <dgm:t>
        <a:bodyPr/>
        <a:lstStyle/>
        <a:p>
          <a:endParaRPr lang="en-US"/>
        </a:p>
      </dgm:t>
    </dgm:pt>
    <dgm:pt modelId="{69A59EC0-EE74-4D5F-8028-FA91B730ADD3}" type="sibTrans" cxnId="{EB84EDE9-04C4-462A-88FA-E750B131CBCA}">
      <dgm:prSet/>
      <dgm:spPr/>
      <dgm:t>
        <a:bodyPr/>
        <a:lstStyle/>
        <a:p>
          <a:endParaRPr lang="en-US"/>
        </a:p>
      </dgm:t>
    </dgm:pt>
    <dgm:pt modelId="{1DB46068-FF14-4818-8A55-1F9E492505B7}" type="pres">
      <dgm:prSet presAssocID="{E0D31DC2-9489-4D85-9575-B85CA9F0205A}" presName="Name0" presStyleCnt="0">
        <dgm:presLayoutVars>
          <dgm:dir/>
          <dgm:resizeHandles val="exact"/>
        </dgm:presLayoutVars>
      </dgm:prSet>
      <dgm:spPr/>
    </dgm:pt>
    <dgm:pt modelId="{F66C79F9-DCB0-487C-B692-A3BA5D792711}" type="pres">
      <dgm:prSet presAssocID="{F3B5107D-2B33-4FA5-8EBD-89D7F81B06A4}" presName="node" presStyleLbl="node1" presStyleIdx="0" presStyleCnt="3" custLinFactNeighborX="147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613D3C-EDE4-49B0-91C4-5CA6F793D506}" type="pres">
      <dgm:prSet presAssocID="{8E69A757-18C0-4479-8858-A3FB56F469A9}" presName="sibTrans" presStyleLbl="sibTrans2D1" presStyleIdx="0" presStyleCnt="2"/>
      <dgm:spPr/>
      <dgm:t>
        <a:bodyPr/>
        <a:lstStyle/>
        <a:p>
          <a:endParaRPr lang="en-US"/>
        </a:p>
      </dgm:t>
    </dgm:pt>
    <dgm:pt modelId="{8DFA92EA-EBE2-4BCB-9CF9-9228ED3DFED1}" type="pres">
      <dgm:prSet presAssocID="{8E69A757-18C0-4479-8858-A3FB56F469A9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A51B5E89-5E96-458B-87F0-2004273E3493}" type="pres">
      <dgm:prSet presAssocID="{60E174D1-47E5-42F0-9000-DEBBAE60794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45D4E4-F92D-48A2-8887-9BD5F9AF7210}" type="pres">
      <dgm:prSet presAssocID="{29A895A5-5252-42A4-8E34-1083D6D2FB1A}" presName="sibTrans" presStyleLbl="sibTrans2D1" presStyleIdx="1" presStyleCnt="2"/>
      <dgm:spPr/>
      <dgm:t>
        <a:bodyPr/>
        <a:lstStyle/>
        <a:p>
          <a:endParaRPr lang="en-US"/>
        </a:p>
      </dgm:t>
    </dgm:pt>
    <dgm:pt modelId="{4DB1EB25-52AF-4214-BDC0-467BAF6207DF}" type="pres">
      <dgm:prSet presAssocID="{29A895A5-5252-42A4-8E34-1083D6D2FB1A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CD063652-FA54-4AC5-99CE-85E5EF366375}" type="pres">
      <dgm:prSet presAssocID="{0D3100C2-EABE-43AB-94E9-3DAFFA1897E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AE9CA6-AF52-47B7-B65E-635BFDD0ADDF}" type="presOf" srcId="{F3B5107D-2B33-4FA5-8EBD-89D7F81B06A4}" destId="{F66C79F9-DCB0-487C-B692-A3BA5D792711}" srcOrd="0" destOrd="0" presId="urn:microsoft.com/office/officeart/2005/8/layout/process1"/>
    <dgm:cxn modelId="{91B18EEC-9B84-4004-8D1E-EAB54709E2F3}" srcId="{E0D31DC2-9489-4D85-9575-B85CA9F0205A}" destId="{F3B5107D-2B33-4FA5-8EBD-89D7F81B06A4}" srcOrd="0" destOrd="0" parTransId="{A309CD27-0AA2-47B0-9162-8520701888BB}" sibTransId="{8E69A757-18C0-4479-8858-A3FB56F469A9}"/>
    <dgm:cxn modelId="{51B26112-25CD-43CB-B29E-60FDFEB2496A}" type="presOf" srcId="{60E174D1-47E5-42F0-9000-DEBBAE60794F}" destId="{A51B5E89-5E96-458B-87F0-2004273E3493}" srcOrd="0" destOrd="0" presId="urn:microsoft.com/office/officeart/2005/8/layout/process1"/>
    <dgm:cxn modelId="{DE430ADB-C189-4263-A0ED-456153461AA0}" type="presOf" srcId="{8E69A757-18C0-4479-8858-A3FB56F469A9}" destId="{25613D3C-EDE4-49B0-91C4-5CA6F793D506}" srcOrd="0" destOrd="0" presId="urn:microsoft.com/office/officeart/2005/8/layout/process1"/>
    <dgm:cxn modelId="{36C5AEEC-846A-4E87-B29F-290E4189118E}" type="presOf" srcId="{0D3100C2-EABE-43AB-94E9-3DAFFA1897EB}" destId="{CD063652-FA54-4AC5-99CE-85E5EF366375}" srcOrd="0" destOrd="0" presId="urn:microsoft.com/office/officeart/2005/8/layout/process1"/>
    <dgm:cxn modelId="{C2E6AA63-7B77-4B91-8BAD-954E7E4A42D4}" type="presOf" srcId="{8E69A757-18C0-4479-8858-A3FB56F469A9}" destId="{8DFA92EA-EBE2-4BCB-9CF9-9228ED3DFED1}" srcOrd="1" destOrd="0" presId="urn:microsoft.com/office/officeart/2005/8/layout/process1"/>
    <dgm:cxn modelId="{336E4965-9FB2-4C0D-8521-DEDA231CEB66}" type="presOf" srcId="{29A895A5-5252-42A4-8E34-1083D6D2FB1A}" destId="{4DB1EB25-52AF-4214-BDC0-467BAF6207DF}" srcOrd="1" destOrd="0" presId="urn:microsoft.com/office/officeart/2005/8/layout/process1"/>
    <dgm:cxn modelId="{2BED0BB7-A208-4546-A484-BA201DC926DF}" type="presOf" srcId="{29A895A5-5252-42A4-8E34-1083D6D2FB1A}" destId="{7445D4E4-F92D-48A2-8887-9BD5F9AF7210}" srcOrd="0" destOrd="0" presId="urn:microsoft.com/office/officeart/2005/8/layout/process1"/>
    <dgm:cxn modelId="{BF57BB2D-8F26-4B8C-8CFE-D378F92968D6}" srcId="{E0D31DC2-9489-4D85-9575-B85CA9F0205A}" destId="{60E174D1-47E5-42F0-9000-DEBBAE60794F}" srcOrd="1" destOrd="0" parTransId="{5FB3D9D7-D2A9-4FE8-8603-206A1E0EF694}" sibTransId="{29A895A5-5252-42A4-8E34-1083D6D2FB1A}"/>
    <dgm:cxn modelId="{EB84EDE9-04C4-462A-88FA-E750B131CBCA}" srcId="{E0D31DC2-9489-4D85-9575-B85CA9F0205A}" destId="{0D3100C2-EABE-43AB-94E9-3DAFFA1897EB}" srcOrd="2" destOrd="0" parTransId="{DCE08BB7-EB80-4472-9A50-7BB1ED765417}" sibTransId="{69A59EC0-EE74-4D5F-8028-FA91B730ADD3}"/>
    <dgm:cxn modelId="{19E0D344-E124-48B5-BE1C-2A10416AECE3}" type="presOf" srcId="{E0D31DC2-9489-4D85-9575-B85CA9F0205A}" destId="{1DB46068-FF14-4818-8A55-1F9E492505B7}" srcOrd="0" destOrd="0" presId="urn:microsoft.com/office/officeart/2005/8/layout/process1"/>
    <dgm:cxn modelId="{CBF39053-E1DA-404C-A875-19B9555EBC69}" type="presParOf" srcId="{1DB46068-FF14-4818-8A55-1F9E492505B7}" destId="{F66C79F9-DCB0-487C-B692-A3BA5D792711}" srcOrd="0" destOrd="0" presId="urn:microsoft.com/office/officeart/2005/8/layout/process1"/>
    <dgm:cxn modelId="{CE452696-E341-41F0-8978-2E6A93291681}" type="presParOf" srcId="{1DB46068-FF14-4818-8A55-1F9E492505B7}" destId="{25613D3C-EDE4-49B0-91C4-5CA6F793D506}" srcOrd="1" destOrd="0" presId="urn:microsoft.com/office/officeart/2005/8/layout/process1"/>
    <dgm:cxn modelId="{78FE63C6-B4A6-4F6C-B39C-7B52845F0C18}" type="presParOf" srcId="{25613D3C-EDE4-49B0-91C4-5CA6F793D506}" destId="{8DFA92EA-EBE2-4BCB-9CF9-9228ED3DFED1}" srcOrd="0" destOrd="0" presId="urn:microsoft.com/office/officeart/2005/8/layout/process1"/>
    <dgm:cxn modelId="{01B0067E-6FD8-48D6-8BCB-F87D6F2F2119}" type="presParOf" srcId="{1DB46068-FF14-4818-8A55-1F9E492505B7}" destId="{A51B5E89-5E96-458B-87F0-2004273E3493}" srcOrd="2" destOrd="0" presId="urn:microsoft.com/office/officeart/2005/8/layout/process1"/>
    <dgm:cxn modelId="{0E760A87-128D-4A7B-90A3-1A4F9F44F2F4}" type="presParOf" srcId="{1DB46068-FF14-4818-8A55-1F9E492505B7}" destId="{7445D4E4-F92D-48A2-8887-9BD5F9AF7210}" srcOrd="3" destOrd="0" presId="urn:microsoft.com/office/officeart/2005/8/layout/process1"/>
    <dgm:cxn modelId="{903446D7-9E68-46BF-812C-31F912083CCC}" type="presParOf" srcId="{7445D4E4-F92D-48A2-8887-9BD5F9AF7210}" destId="{4DB1EB25-52AF-4214-BDC0-467BAF6207DF}" srcOrd="0" destOrd="0" presId="urn:microsoft.com/office/officeart/2005/8/layout/process1"/>
    <dgm:cxn modelId="{8ADA3C06-5B45-471E-9A15-E6F2211724AF}" type="presParOf" srcId="{1DB46068-FF14-4818-8A55-1F9E492505B7}" destId="{CD063652-FA54-4AC5-99CE-85E5EF36637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673540-4584-49E3-891C-36DDE742E4CB}">
      <dsp:nvSpPr>
        <dsp:cNvPr id="0" name=""/>
        <dsp:cNvSpPr/>
      </dsp:nvSpPr>
      <dsp:spPr>
        <a:xfrm>
          <a:off x="3523313" y="1586050"/>
          <a:ext cx="1132172" cy="1132172"/>
        </a:xfrm>
        <a:prstGeom prst="ellips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Central Station</a:t>
          </a:r>
          <a:endParaRPr lang="en-US" sz="1900" kern="1200" dirty="0"/>
        </a:p>
      </dsp:txBody>
      <dsp:txXfrm>
        <a:off x="3689116" y="1751853"/>
        <a:ext cx="800566" cy="800566"/>
      </dsp:txXfrm>
    </dsp:sp>
    <dsp:sp modelId="{021EBFB5-AE9C-4361-800B-8910E131B216}">
      <dsp:nvSpPr>
        <dsp:cNvPr id="0" name=""/>
        <dsp:cNvSpPr/>
      </dsp:nvSpPr>
      <dsp:spPr>
        <a:xfrm rot="16200000">
          <a:off x="3969701" y="1174510"/>
          <a:ext cx="239396" cy="384938"/>
        </a:xfrm>
        <a:prstGeom prst="leftArrow">
          <a:avLst/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4005611" y="1287408"/>
        <a:ext cx="167577" cy="230962"/>
      </dsp:txXfrm>
    </dsp:sp>
    <dsp:sp modelId="{D67E10C4-54E1-4B84-AD92-6212722D3256}">
      <dsp:nvSpPr>
        <dsp:cNvPr id="0" name=""/>
        <dsp:cNvSpPr/>
      </dsp:nvSpPr>
      <dsp:spPr>
        <a:xfrm>
          <a:off x="3523313" y="2185"/>
          <a:ext cx="1132172" cy="1132172"/>
        </a:xfrm>
        <a:prstGeom prst="ellipse">
          <a:avLst/>
        </a:prstGeom>
        <a:solidFill>
          <a:srgbClr val="FFB39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Sensor 1</a:t>
          </a:r>
          <a:endParaRPr lang="en-US" sz="1900" kern="1200" dirty="0"/>
        </a:p>
      </dsp:txBody>
      <dsp:txXfrm>
        <a:off x="3689116" y="167988"/>
        <a:ext cx="800566" cy="800566"/>
      </dsp:txXfrm>
    </dsp:sp>
    <dsp:sp modelId="{63328CA1-442D-4664-82DD-942B89FA7599}">
      <dsp:nvSpPr>
        <dsp:cNvPr id="0" name=""/>
        <dsp:cNvSpPr/>
      </dsp:nvSpPr>
      <dsp:spPr>
        <a:xfrm>
          <a:off x="4785592" y="1959667"/>
          <a:ext cx="239396" cy="384938"/>
        </a:xfrm>
        <a:prstGeom prst="leftArrow">
          <a:avLst/>
        </a:prstGeom>
        <a:solidFill>
          <a:schemeClr val="accent1">
            <a:shade val="90000"/>
            <a:hueOff val="-258210"/>
            <a:satOff val="243"/>
            <a:lumOff val="1043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4845441" y="2055902"/>
        <a:ext cx="179547" cy="192469"/>
      </dsp:txXfrm>
    </dsp:sp>
    <dsp:sp modelId="{8C9B376F-CB12-4333-A28D-68A4EA277E35}">
      <dsp:nvSpPr>
        <dsp:cNvPr id="0" name=""/>
        <dsp:cNvSpPr/>
      </dsp:nvSpPr>
      <dsp:spPr>
        <a:xfrm>
          <a:off x="5107178" y="1586050"/>
          <a:ext cx="1132172" cy="1132172"/>
        </a:xfrm>
        <a:prstGeom prst="ellipse">
          <a:avLst/>
        </a:prstGeom>
        <a:solidFill>
          <a:srgbClr val="FFB39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Sensor 2</a:t>
          </a:r>
          <a:endParaRPr lang="en-US" sz="1900" kern="1200" dirty="0"/>
        </a:p>
      </dsp:txBody>
      <dsp:txXfrm>
        <a:off x="5272981" y="1751853"/>
        <a:ext cx="800566" cy="800566"/>
      </dsp:txXfrm>
    </dsp:sp>
    <dsp:sp modelId="{D4D7A8DD-F92C-4CAB-BE3A-D18FAB1E4C70}">
      <dsp:nvSpPr>
        <dsp:cNvPr id="0" name=""/>
        <dsp:cNvSpPr/>
      </dsp:nvSpPr>
      <dsp:spPr>
        <a:xfrm rot="5400000">
          <a:off x="3969701" y="2744824"/>
          <a:ext cx="239396" cy="384938"/>
        </a:xfrm>
        <a:prstGeom prst="leftArrow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>
        <a:off x="4005611" y="2785903"/>
        <a:ext cx="167577" cy="230962"/>
      </dsp:txXfrm>
    </dsp:sp>
    <dsp:sp modelId="{5989CD95-C6FB-4EE7-B3DD-0C00C32D99D2}">
      <dsp:nvSpPr>
        <dsp:cNvPr id="0" name=""/>
        <dsp:cNvSpPr/>
      </dsp:nvSpPr>
      <dsp:spPr>
        <a:xfrm>
          <a:off x="3523313" y="3169914"/>
          <a:ext cx="1132172" cy="1132172"/>
        </a:xfrm>
        <a:prstGeom prst="ellipse">
          <a:avLst/>
        </a:prstGeom>
        <a:solidFill>
          <a:srgbClr val="FFB39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Sensor 3</a:t>
          </a:r>
          <a:endParaRPr lang="en-US" sz="1900" kern="1200" dirty="0"/>
        </a:p>
      </dsp:txBody>
      <dsp:txXfrm>
        <a:off x="3689116" y="3335717"/>
        <a:ext cx="800566" cy="800566"/>
      </dsp:txXfrm>
    </dsp:sp>
    <dsp:sp modelId="{F72BB41B-31B3-40AE-91AC-D7BB8D31B3D6}">
      <dsp:nvSpPr>
        <dsp:cNvPr id="0" name=""/>
        <dsp:cNvSpPr/>
      </dsp:nvSpPr>
      <dsp:spPr>
        <a:xfrm rot="10800000">
          <a:off x="3184544" y="1959667"/>
          <a:ext cx="239396" cy="384938"/>
        </a:xfrm>
        <a:prstGeom prst="leftArrow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3256363" y="2036655"/>
        <a:ext cx="167577" cy="230962"/>
      </dsp:txXfrm>
    </dsp:sp>
    <dsp:sp modelId="{33C059D5-66D5-4CF9-8106-893CA48A3528}">
      <dsp:nvSpPr>
        <dsp:cNvPr id="0" name=""/>
        <dsp:cNvSpPr/>
      </dsp:nvSpPr>
      <dsp:spPr>
        <a:xfrm>
          <a:off x="1939449" y="1586050"/>
          <a:ext cx="1132172" cy="1132172"/>
        </a:xfrm>
        <a:prstGeom prst="ellipse">
          <a:avLst/>
        </a:prstGeom>
        <a:solidFill>
          <a:srgbClr val="FFB39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Sensor 4</a:t>
          </a:r>
          <a:endParaRPr lang="en-US" sz="1900" kern="1200" dirty="0"/>
        </a:p>
      </dsp:txBody>
      <dsp:txXfrm>
        <a:off x="2105252" y="1751853"/>
        <a:ext cx="800566" cy="8005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E7F058-1D31-43E0-8D1B-D2AA0ED91C60}">
      <dsp:nvSpPr>
        <dsp:cNvPr id="0" name=""/>
        <dsp:cNvSpPr/>
      </dsp:nvSpPr>
      <dsp:spPr>
        <a:xfrm rot="10800000">
          <a:off x="737817" y="171557"/>
          <a:ext cx="2532956" cy="626746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0308" tIns="64770" rIns="120904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Thermistor Circuit (voltage divider)</a:t>
          </a:r>
          <a:endParaRPr lang="en-US" sz="1700" kern="1200" dirty="0"/>
        </a:p>
      </dsp:txBody>
      <dsp:txXfrm rot="10800000">
        <a:off x="894503" y="171557"/>
        <a:ext cx="2376270" cy="626746"/>
      </dsp:txXfrm>
    </dsp:sp>
    <dsp:sp modelId="{FD9DB6EB-9A16-422F-8686-E5D0CF74DE68}">
      <dsp:nvSpPr>
        <dsp:cNvPr id="0" name=""/>
        <dsp:cNvSpPr/>
      </dsp:nvSpPr>
      <dsp:spPr>
        <a:xfrm>
          <a:off x="343963" y="1578"/>
          <a:ext cx="916863" cy="966703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8354CC-BB13-467B-BB12-89DF5F636251}">
      <dsp:nvSpPr>
        <dsp:cNvPr id="0" name=""/>
        <dsp:cNvSpPr/>
      </dsp:nvSpPr>
      <dsp:spPr>
        <a:xfrm rot="10800000">
          <a:off x="1194808" y="1424304"/>
          <a:ext cx="2076379" cy="686842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0308" tIns="64770" rIns="120904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XBee</a:t>
          </a:r>
          <a:r>
            <a:rPr lang="en-US" sz="1700" kern="1200" dirty="0" smtClean="0"/>
            <a:t> Router</a:t>
          </a:r>
          <a:endParaRPr lang="en-US" sz="1700" kern="1200" dirty="0"/>
        </a:p>
      </dsp:txBody>
      <dsp:txXfrm rot="10800000">
        <a:off x="1366518" y="1424304"/>
        <a:ext cx="1904669" cy="686842"/>
      </dsp:txXfrm>
    </dsp:sp>
    <dsp:sp modelId="{C30D17C2-BBDE-4260-B804-F637677C6983}">
      <dsp:nvSpPr>
        <dsp:cNvPr id="0" name=""/>
        <dsp:cNvSpPr/>
      </dsp:nvSpPr>
      <dsp:spPr>
        <a:xfrm>
          <a:off x="343550" y="1252801"/>
          <a:ext cx="1375095" cy="1029848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629E4E-44E1-42A8-B38D-17AF4A0C1205}">
      <dsp:nvSpPr>
        <dsp:cNvPr id="0" name=""/>
        <dsp:cNvSpPr/>
      </dsp:nvSpPr>
      <dsp:spPr>
        <a:xfrm rot="10800000">
          <a:off x="803332" y="2674540"/>
          <a:ext cx="2451179" cy="722480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0308" tIns="64770" rIns="120904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Arduino Board</a:t>
          </a:r>
          <a:endParaRPr lang="en-US" sz="1700" kern="1200" dirty="0"/>
        </a:p>
      </dsp:txBody>
      <dsp:txXfrm rot="10800000">
        <a:off x="983952" y="2674540"/>
        <a:ext cx="2270559" cy="722480"/>
      </dsp:txXfrm>
    </dsp:sp>
    <dsp:sp modelId="{F849C3C7-31D8-4308-B26E-C45B77E9C6B9}">
      <dsp:nvSpPr>
        <dsp:cNvPr id="0" name=""/>
        <dsp:cNvSpPr/>
      </dsp:nvSpPr>
      <dsp:spPr>
        <a:xfrm>
          <a:off x="360226" y="2567169"/>
          <a:ext cx="933591" cy="937222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8354CC-BB13-467B-BB12-89DF5F636251}">
      <dsp:nvSpPr>
        <dsp:cNvPr id="0" name=""/>
        <dsp:cNvSpPr/>
      </dsp:nvSpPr>
      <dsp:spPr>
        <a:xfrm rot="10800000">
          <a:off x="1350817" y="614197"/>
          <a:ext cx="1992342" cy="933317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990" tIns="64770" rIns="120904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XBee</a:t>
          </a:r>
          <a:r>
            <a:rPr lang="en-US" sz="1700" kern="1200" dirty="0" smtClean="0"/>
            <a:t> Coordinator</a:t>
          </a:r>
          <a:endParaRPr lang="en-US" sz="1700" kern="1200" dirty="0"/>
        </a:p>
      </dsp:txBody>
      <dsp:txXfrm rot="10800000">
        <a:off x="1584146" y="614197"/>
        <a:ext cx="1759013" cy="933317"/>
      </dsp:txXfrm>
    </dsp:sp>
    <dsp:sp modelId="{C30D17C2-BBDE-4260-B804-F637677C6983}">
      <dsp:nvSpPr>
        <dsp:cNvPr id="0" name=""/>
        <dsp:cNvSpPr/>
      </dsp:nvSpPr>
      <dsp:spPr>
        <a:xfrm>
          <a:off x="271578" y="426659"/>
          <a:ext cx="1747019" cy="1308393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629E4E-44E1-42A8-B38D-17AF4A0C1205}">
      <dsp:nvSpPr>
        <dsp:cNvPr id="0" name=""/>
        <dsp:cNvSpPr/>
      </dsp:nvSpPr>
      <dsp:spPr>
        <a:xfrm rot="10800000">
          <a:off x="1255278" y="2232266"/>
          <a:ext cx="2052725" cy="711304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990" tIns="64770" rIns="120904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Computer</a:t>
          </a:r>
          <a:endParaRPr lang="en-US" sz="1700" kern="1200" dirty="0"/>
        </a:p>
      </dsp:txBody>
      <dsp:txXfrm rot="10800000">
        <a:off x="1433104" y="2232266"/>
        <a:ext cx="1874899" cy="711304"/>
      </dsp:txXfrm>
    </dsp:sp>
    <dsp:sp modelId="{F849C3C7-31D8-4308-B26E-C45B77E9C6B9}">
      <dsp:nvSpPr>
        <dsp:cNvPr id="0" name=""/>
        <dsp:cNvSpPr/>
      </dsp:nvSpPr>
      <dsp:spPr>
        <a:xfrm>
          <a:off x="306733" y="2096526"/>
          <a:ext cx="1546015" cy="982784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77A901-31DE-4EFA-A5DB-6171748E9D28}">
      <dsp:nvSpPr>
        <dsp:cNvPr id="0" name=""/>
        <dsp:cNvSpPr/>
      </dsp:nvSpPr>
      <dsp:spPr>
        <a:xfrm>
          <a:off x="3328" y="698089"/>
          <a:ext cx="1455098" cy="95490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Arduino reads analog voltage</a:t>
          </a:r>
          <a:endParaRPr lang="en-US" sz="1800" kern="1200" dirty="0"/>
        </a:p>
      </dsp:txBody>
      <dsp:txXfrm>
        <a:off x="31296" y="726057"/>
        <a:ext cx="1399162" cy="898972"/>
      </dsp:txXfrm>
    </dsp:sp>
    <dsp:sp modelId="{F6473205-54F5-4301-B4F0-B93B23437DF3}">
      <dsp:nvSpPr>
        <dsp:cNvPr id="0" name=""/>
        <dsp:cNvSpPr/>
      </dsp:nvSpPr>
      <dsp:spPr>
        <a:xfrm>
          <a:off x="1603936" y="995111"/>
          <a:ext cx="308480" cy="3608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603936" y="1067284"/>
        <a:ext cx="215936" cy="216518"/>
      </dsp:txXfrm>
    </dsp:sp>
    <dsp:sp modelId="{F66C79F9-DCB0-487C-B692-A3BA5D792711}">
      <dsp:nvSpPr>
        <dsp:cNvPr id="0" name=""/>
        <dsp:cNvSpPr/>
      </dsp:nvSpPr>
      <dsp:spPr>
        <a:xfrm>
          <a:off x="2040466" y="698089"/>
          <a:ext cx="1455098" cy="95490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Sketch calculates Temp</a:t>
          </a:r>
          <a:endParaRPr lang="en-US" sz="1800" kern="1200" dirty="0"/>
        </a:p>
      </dsp:txBody>
      <dsp:txXfrm>
        <a:off x="2068434" y="726057"/>
        <a:ext cx="1399162" cy="898972"/>
      </dsp:txXfrm>
    </dsp:sp>
    <dsp:sp modelId="{25613D3C-EDE4-49B0-91C4-5CA6F793D506}">
      <dsp:nvSpPr>
        <dsp:cNvPr id="0" name=""/>
        <dsp:cNvSpPr/>
      </dsp:nvSpPr>
      <dsp:spPr>
        <a:xfrm>
          <a:off x="3641075" y="995111"/>
          <a:ext cx="308480" cy="3608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641075" y="1067284"/>
        <a:ext cx="215936" cy="216518"/>
      </dsp:txXfrm>
    </dsp:sp>
    <dsp:sp modelId="{A51B5E89-5E96-458B-87F0-2004273E3493}">
      <dsp:nvSpPr>
        <dsp:cNvPr id="0" name=""/>
        <dsp:cNvSpPr/>
      </dsp:nvSpPr>
      <dsp:spPr>
        <a:xfrm>
          <a:off x="4077604" y="698089"/>
          <a:ext cx="1455098" cy="95490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XBee </a:t>
          </a:r>
          <a:r>
            <a:rPr lang="en-US" sz="1800" kern="1200" dirty="0" smtClean="0"/>
            <a:t>Router sends data to Central St.</a:t>
          </a:r>
          <a:endParaRPr lang="en-US" sz="1800" kern="1200" dirty="0"/>
        </a:p>
      </dsp:txBody>
      <dsp:txXfrm>
        <a:off x="4105572" y="726057"/>
        <a:ext cx="1399162" cy="898972"/>
      </dsp:txXfrm>
    </dsp:sp>
    <dsp:sp modelId="{7445D4E4-F92D-48A2-8887-9BD5F9AF7210}">
      <dsp:nvSpPr>
        <dsp:cNvPr id="0" name=""/>
        <dsp:cNvSpPr/>
      </dsp:nvSpPr>
      <dsp:spPr>
        <a:xfrm>
          <a:off x="5678213" y="995111"/>
          <a:ext cx="308480" cy="3608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5678213" y="1067284"/>
        <a:ext cx="215936" cy="216518"/>
      </dsp:txXfrm>
    </dsp:sp>
    <dsp:sp modelId="{CD063652-FA54-4AC5-99CE-85E5EF366375}">
      <dsp:nvSpPr>
        <dsp:cNvPr id="0" name=""/>
        <dsp:cNvSpPr/>
      </dsp:nvSpPr>
      <dsp:spPr>
        <a:xfrm>
          <a:off x="6114743" y="698089"/>
          <a:ext cx="1455098" cy="95490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Sleep for 5 min (Power Saving)</a:t>
          </a:r>
          <a:endParaRPr lang="en-US" sz="1800" kern="1200" dirty="0"/>
        </a:p>
      </dsp:txBody>
      <dsp:txXfrm>
        <a:off x="6142711" y="726057"/>
        <a:ext cx="1399162" cy="8989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6C79F9-DCB0-487C-B692-A3BA5D792711}">
      <dsp:nvSpPr>
        <dsp:cNvPr id="0" name=""/>
        <dsp:cNvSpPr/>
      </dsp:nvSpPr>
      <dsp:spPr>
        <a:xfrm>
          <a:off x="124424" y="0"/>
          <a:ext cx="1992147" cy="10302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XBee</a:t>
          </a:r>
          <a:r>
            <a:rPr lang="en-US" sz="1900" kern="1200" dirty="0" smtClean="0"/>
            <a:t> Coordinator receives temp from all sensors</a:t>
          </a:r>
          <a:endParaRPr lang="en-US" sz="1900" kern="1200" dirty="0"/>
        </a:p>
      </dsp:txBody>
      <dsp:txXfrm>
        <a:off x="154600" y="30176"/>
        <a:ext cx="1931795" cy="969935"/>
      </dsp:txXfrm>
    </dsp:sp>
    <dsp:sp modelId="{25613D3C-EDE4-49B0-91C4-5CA6F793D506}">
      <dsp:nvSpPr>
        <dsp:cNvPr id="0" name=""/>
        <dsp:cNvSpPr/>
      </dsp:nvSpPr>
      <dsp:spPr>
        <a:xfrm>
          <a:off x="2286346" y="268117"/>
          <a:ext cx="359922" cy="4940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2286346" y="366927"/>
        <a:ext cx="251945" cy="296432"/>
      </dsp:txXfrm>
    </dsp:sp>
    <dsp:sp modelId="{A51B5E89-5E96-458B-87F0-2004273E3493}">
      <dsp:nvSpPr>
        <dsp:cNvPr id="0" name=""/>
        <dsp:cNvSpPr/>
      </dsp:nvSpPr>
      <dsp:spPr>
        <a:xfrm>
          <a:off x="2795670" y="0"/>
          <a:ext cx="1992147" cy="10302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JS script calculates </a:t>
          </a:r>
          <a:r>
            <a:rPr lang="en-US" sz="1900" kern="1200" dirty="0" err="1" smtClean="0"/>
            <a:t>avg</a:t>
          </a:r>
          <a:r>
            <a:rPr lang="en-US" sz="1900" kern="1200" dirty="0" smtClean="0"/>
            <a:t> temp</a:t>
          </a:r>
          <a:endParaRPr lang="en-US" sz="1900" kern="1200" dirty="0"/>
        </a:p>
      </dsp:txBody>
      <dsp:txXfrm>
        <a:off x="2825846" y="30176"/>
        <a:ext cx="1931795" cy="969935"/>
      </dsp:txXfrm>
    </dsp:sp>
    <dsp:sp modelId="{7445D4E4-F92D-48A2-8887-9BD5F9AF7210}">
      <dsp:nvSpPr>
        <dsp:cNvPr id="0" name=""/>
        <dsp:cNvSpPr/>
      </dsp:nvSpPr>
      <dsp:spPr>
        <a:xfrm>
          <a:off x="4987032" y="268117"/>
          <a:ext cx="422335" cy="4940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987032" y="366927"/>
        <a:ext cx="295635" cy="296432"/>
      </dsp:txXfrm>
    </dsp:sp>
    <dsp:sp modelId="{CD063652-FA54-4AC5-99CE-85E5EF366375}">
      <dsp:nvSpPr>
        <dsp:cNvPr id="0" name=""/>
        <dsp:cNvSpPr/>
      </dsp:nvSpPr>
      <dsp:spPr>
        <a:xfrm>
          <a:off x="5584676" y="0"/>
          <a:ext cx="1992147" cy="10302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Output </a:t>
          </a:r>
          <a:r>
            <a:rPr lang="en-US" sz="1900" kern="1200" dirty="0" err="1" smtClean="0"/>
            <a:t>avg</a:t>
          </a:r>
          <a:r>
            <a:rPr lang="en-US" sz="1900" kern="1200" dirty="0" smtClean="0"/>
            <a:t> temp to web interface </a:t>
          </a:r>
          <a:endParaRPr lang="en-US" sz="1900" kern="1200" dirty="0"/>
        </a:p>
      </dsp:txBody>
      <dsp:txXfrm>
        <a:off x="5614852" y="30176"/>
        <a:ext cx="1931795" cy="969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92746-61B6-4906-A888-BD859954706E}" type="datetimeFigureOut">
              <a:rPr lang="en-US" smtClean="0"/>
              <a:t>9/17/15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7695C6-E19F-4629-A30B-2B02BB459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04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D2541-5372-4814-ACB2-C08E0B91880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519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9/17/15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9/17/15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9/17/15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1115196-1C6F-4784-83AC-30756D8F10B3}" type="datetimeFigureOut">
              <a:rPr lang="en-US" smtClean="0"/>
              <a:t>9/17/15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9/17/15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9/17/15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9/17/15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9/17/15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9/17/15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" Type="http://schemas.microsoft.com/office/2007/relationships/diagramDrawing" Target="../diagrams/drawing2.xml"/><Relationship Id="rId12" Type="http://schemas.openxmlformats.org/officeDocument/2006/relationships/diagramData" Target="../diagrams/data3.xml"/><Relationship Id="rId13" Type="http://schemas.openxmlformats.org/officeDocument/2006/relationships/diagramLayout" Target="../diagrams/layout3.xml"/><Relationship Id="rId14" Type="http://schemas.openxmlformats.org/officeDocument/2006/relationships/diagramQuickStyle" Target="../diagrams/quickStyle3.xml"/><Relationship Id="rId15" Type="http://schemas.openxmlformats.org/officeDocument/2006/relationships/diagramColors" Target="../diagrams/colors3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7" Type="http://schemas.openxmlformats.org/officeDocument/2006/relationships/diagramData" Target="../diagrams/data5.xml"/><Relationship Id="rId8" Type="http://schemas.openxmlformats.org/officeDocument/2006/relationships/diagramLayout" Target="../diagrams/layout5.xml"/><Relationship Id="rId9" Type="http://schemas.openxmlformats.org/officeDocument/2006/relationships/diagramQuickStyle" Target="../diagrams/quickStyle5.xml"/><Relationship Id="rId10" Type="http://schemas.openxmlformats.org/officeDocument/2006/relationships/diagramColors" Target="../diagrams/colors5.xml"/><Relationship Id="rId11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microsoft.com/office/2007/relationships/hdphoto" Target="../media/hdphoto1.wdp"/><Relationship Id="rId5" Type="http://schemas.openxmlformats.org/officeDocument/2006/relationships/image" Target="../media/image7.png"/><Relationship Id="rId6" Type="http://schemas.microsoft.com/office/2007/relationships/hdphoto" Target="../media/hdphoto2.wdp"/><Relationship Id="rId7" Type="http://schemas.openxmlformats.org/officeDocument/2006/relationships/image" Target="../media/image8.png"/><Relationship Id="rId8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" y="4257675"/>
            <a:ext cx="6953250" cy="868456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 1: Temperature Sensing</a:t>
            </a:r>
            <a:b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 544 – Fall 2015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5396753"/>
            <a:ext cx="6223000" cy="573741"/>
          </a:xfrm>
        </p:spPr>
        <p:txBody>
          <a:bodyPr>
            <a:normAutofit/>
          </a:bodyPr>
          <a:lstStyle/>
          <a:p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4: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Lama, Dung, Hitesh, Yisi, </a:t>
            </a:r>
            <a:r>
              <a:rPr lang="en-US" altLang="zh-CN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Weilun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4827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Solution Architecture</a:t>
            </a:r>
            <a:endParaRPr lang="en-US" sz="4000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767461"/>
              </p:ext>
            </p:extLst>
          </p:nvPr>
        </p:nvGraphicFramePr>
        <p:xfrm>
          <a:off x="-96227" y="1804529"/>
          <a:ext cx="8178800" cy="4304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Right Arrow 15"/>
          <p:cNvSpPr/>
          <p:nvPr/>
        </p:nvSpPr>
        <p:spPr>
          <a:xfrm>
            <a:off x="3492243" y="2028592"/>
            <a:ext cx="1840986" cy="52863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Sensor Components</a:t>
            </a: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290205060"/>
              </p:ext>
            </p:extLst>
          </p:nvPr>
        </p:nvGraphicFramePr>
        <p:xfrm>
          <a:off x="5157787" y="2203679"/>
          <a:ext cx="3614738" cy="3505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1797220865"/>
              </p:ext>
            </p:extLst>
          </p:nvPr>
        </p:nvGraphicFramePr>
        <p:xfrm>
          <a:off x="5157787" y="2223079"/>
          <a:ext cx="3614738" cy="3505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4" name="Right Arrow 23"/>
          <p:cNvSpPr/>
          <p:nvPr/>
        </p:nvSpPr>
        <p:spPr>
          <a:xfrm>
            <a:off x="3271839" y="3542208"/>
            <a:ext cx="2248437" cy="8297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Central Station Components</a:t>
            </a: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5273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1.85185E-6 L -0.14288 0.002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53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16" grpId="0" animBg="1"/>
      <p:bldP spid="16" grpId="1" animBg="1"/>
      <p:bldGraphic spid="19" grpId="0">
        <p:bldAsOne/>
      </p:bldGraphic>
      <p:bldGraphic spid="19" grpId="1">
        <p:bldAsOne/>
      </p:bldGraphic>
      <p:bldGraphic spid="23" grpId="2">
        <p:bldAsOne/>
      </p:bldGraphic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Flow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5837124"/>
              </p:ext>
            </p:extLst>
          </p:nvPr>
        </p:nvGraphicFramePr>
        <p:xfrm>
          <a:off x="789781" y="1959203"/>
          <a:ext cx="7573170" cy="2351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091443929"/>
              </p:ext>
            </p:extLst>
          </p:nvPr>
        </p:nvGraphicFramePr>
        <p:xfrm>
          <a:off x="779462" y="4774643"/>
          <a:ext cx="7583489" cy="1030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73857" y="1817043"/>
            <a:ext cx="5235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Sensor Side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Curved Down Arrow 9"/>
          <p:cNvSpPr/>
          <p:nvPr/>
        </p:nvSpPr>
        <p:spPr>
          <a:xfrm flipH="1">
            <a:off x="761204" y="2240965"/>
            <a:ext cx="7425532" cy="356998"/>
          </a:xfrm>
          <a:prstGeom prst="curvedDownArrow">
            <a:avLst>
              <a:gd name="adj1" fmla="val 25000"/>
              <a:gd name="adj2" fmla="val 91195"/>
              <a:gd name="adj3" fmla="val 2025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56295" y="4193762"/>
            <a:ext cx="3435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Central Station Side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Curved Down Arrow 13"/>
          <p:cNvSpPr/>
          <p:nvPr/>
        </p:nvSpPr>
        <p:spPr>
          <a:xfrm flipH="1" flipV="1">
            <a:off x="858440" y="5804930"/>
            <a:ext cx="7425532" cy="356998"/>
          </a:xfrm>
          <a:prstGeom prst="curvedDownArrow">
            <a:avLst>
              <a:gd name="adj1" fmla="val 25000"/>
              <a:gd name="adj2" fmla="val 91195"/>
              <a:gd name="adj3" fmla="val 2025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912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194920" cy="1143000"/>
          </a:xfrm>
        </p:spPr>
        <p:txBody>
          <a:bodyPr/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Calibration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C:\Users\HL\Downloads\Thermistor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971600" y="1784684"/>
            <a:ext cx="1451790" cy="1284276"/>
          </a:xfrm>
          <a:prstGeom prst="rect">
            <a:avLst/>
          </a:prstGeom>
          <a:noFill/>
        </p:spPr>
      </p:pic>
      <p:pic>
        <p:nvPicPr>
          <p:cNvPr id="1027" name="Picture 3" descr="C:\Users\HL\Downloads\ArduinoUno_R3_Front_450px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554194" y="1592242"/>
            <a:ext cx="3317042" cy="218187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971600" y="306896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Thermistor</a:t>
            </a:r>
            <a:endParaRPr lang="en-IN" b="1" dirty="0"/>
          </a:p>
        </p:txBody>
      </p:sp>
      <p:sp>
        <p:nvSpPr>
          <p:cNvPr id="8" name="Right Arrow 7"/>
          <p:cNvSpPr/>
          <p:nvPr/>
        </p:nvSpPr>
        <p:spPr>
          <a:xfrm>
            <a:off x="3045544" y="2182031"/>
            <a:ext cx="129614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2699792" y="1821991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Variable Resistance</a:t>
            </a:r>
            <a:endParaRPr lang="en-IN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493816" y="3527765"/>
            <a:ext cx="400815" cy="15270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41688" y="3896498"/>
            <a:ext cx="200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Reads only Voltage</a:t>
            </a:r>
            <a:endParaRPr lang="en-IN" dirty="0"/>
          </a:p>
        </p:txBody>
      </p:sp>
      <p:pic>
        <p:nvPicPr>
          <p:cNvPr id="1028" name="Picture 4" descr="C:\Users\HL\Downloads\VoltageDivider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5576" y="3645024"/>
            <a:ext cx="3024336" cy="1220961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6345763" y="4045160"/>
            <a:ext cx="2404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That is why we used a Voltage Divider circuit.</a:t>
            </a:r>
            <a:endParaRPr lang="en-IN" dirty="0"/>
          </a:p>
        </p:txBody>
      </p:sp>
      <p:sp>
        <p:nvSpPr>
          <p:cNvPr id="17" name="Left Arrow 16"/>
          <p:cNvSpPr/>
          <p:nvPr/>
        </p:nvSpPr>
        <p:spPr>
          <a:xfrm>
            <a:off x="4860032" y="4438595"/>
            <a:ext cx="734828" cy="2007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251520" y="5013176"/>
            <a:ext cx="403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Steps to Calculate </a:t>
            </a:r>
          </a:p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Temperature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79512" y="4941168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 flipH="1">
            <a:off x="3779912" y="5157192"/>
            <a:ext cx="53640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Back calculate the Resistance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Rt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from the Voltage V₀ using  </a:t>
            </a:r>
          </a:p>
          <a:p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Rt = R*( 1023.0 / Vo - 1.0 )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</p:txBody>
      </p:sp>
      <p:sp>
        <p:nvSpPr>
          <p:cNvPr id="26" name="Rectangle 25"/>
          <p:cNvSpPr/>
          <p:nvPr/>
        </p:nvSpPr>
        <p:spPr>
          <a:xfrm>
            <a:off x="3851920" y="52292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Once we have the resistance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Rt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we can easily get the temperature with the Steinhart Equation: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7" name="Picture 2" descr="C:\Users\HL\Downloads\Steinhart.G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067944" y="5373216"/>
            <a:ext cx="4248150" cy="10382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06202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/>
      <p:bldP spid="13" grpId="0"/>
      <p:bldP spid="15" grpId="0"/>
      <p:bldP spid="17" grpId="0" animBg="1"/>
      <p:bldP spid="19" grpId="0"/>
      <p:bldP spid="25" grpId="0"/>
      <p:bldP spid="25" grpId="1"/>
      <p:bldP spid="26" grpId="0"/>
      <p:bldP spid="2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Decisions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b="1" dirty="0" smtClean="0"/>
              <a:t>Data Processing: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Sensors: Calculate Temperatures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 Central Station: Stores latest </a:t>
            </a:r>
            <a:r>
              <a:rPr lang="en-US" sz="1800" dirty="0"/>
              <a:t>values </a:t>
            </a:r>
            <a:r>
              <a:rPr lang="en-US" sz="1800" dirty="0" smtClean="0"/>
              <a:t>for </a:t>
            </a:r>
            <a:r>
              <a:rPr lang="en-US" sz="1800" dirty="0"/>
              <a:t>each </a:t>
            </a:r>
            <a:r>
              <a:rPr lang="en-US" sz="1800" dirty="0" smtClean="0"/>
              <a:t>sensors and calculates average</a:t>
            </a:r>
            <a:endParaRPr lang="en-US" sz="1800" dirty="0"/>
          </a:p>
          <a:p>
            <a:r>
              <a:rPr lang="en-US" sz="2000" b="1" dirty="0" smtClean="0"/>
              <a:t>Sampling Interval</a:t>
            </a:r>
            <a:r>
              <a:rPr lang="en-US" sz="2000" b="1" dirty="0"/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Every </a:t>
            </a:r>
            <a:r>
              <a:rPr lang="en-US" sz="1800" dirty="0"/>
              <a:t>5 min</a:t>
            </a:r>
            <a:r>
              <a:rPr lang="en-US" sz="1800" dirty="0" smtClean="0"/>
              <a:t>.</a:t>
            </a:r>
          </a:p>
          <a:p>
            <a:r>
              <a:rPr lang="en-US" sz="2000" b="1" dirty="0" smtClean="0"/>
              <a:t>Sensor Positioning: </a:t>
            </a:r>
            <a:endParaRPr lang="en-US" sz="20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W</a:t>
            </a:r>
            <a:r>
              <a:rPr lang="en-US" sz="1800" dirty="0" smtClean="0"/>
              <a:t>ithin the </a:t>
            </a:r>
            <a:r>
              <a:rPr lang="en-US" sz="1800" dirty="0" err="1" smtClean="0"/>
              <a:t>XBee</a:t>
            </a:r>
            <a:r>
              <a:rPr lang="en-US" sz="1800" dirty="0" smtClean="0"/>
              <a:t> range</a:t>
            </a:r>
            <a:endParaRPr lang="en-US" sz="1800" dirty="0"/>
          </a:p>
          <a:p>
            <a:r>
              <a:rPr lang="en-US" sz="2000" b="1" dirty="0" smtClean="0"/>
              <a:t>Power </a:t>
            </a:r>
            <a:r>
              <a:rPr lang="en-US" sz="2000" b="1" dirty="0"/>
              <a:t>C</a:t>
            </a:r>
            <a:r>
              <a:rPr lang="en-US" sz="2000" b="1" dirty="0" smtClean="0"/>
              <a:t>onsumption: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Set Arduino to sleep mode in between intervals</a:t>
            </a:r>
          </a:p>
        </p:txBody>
      </p:sp>
    </p:spTree>
    <p:extLst>
      <p:ext uri="{BB962C8B-B14F-4D97-AF65-F5344CB8AC3E}">
        <p14:creationId xmlns:p14="http://schemas.microsoft.com/office/powerpoint/2010/main" val="2314508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 &amp; Future Improvements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949824"/>
            <a:ext cx="7583488" cy="4508126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Challenges: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L</a:t>
            </a:r>
            <a:r>
              <a:rPr lang="en-US" dirty="0" smtClean="0"/>
              <a:t>earning how to use and </a:t>
            </a:r>
            <a:r>
              <a:rPr lang="en-US" dirty="0"/>
              <a:t>i</a:t>
            </a:r>
            <a:r>
              <a:rPr lang="en-US" dirty="0" smtClean="0"/>
              <a:t>ntegrating  different platforms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Calibration: getting accurate readings and calculating the SH coefficients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Improvements:</a:t>
            </a:r>
            <a:endParaRPr lang="en-US" dirty="0" smtClean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Averaging Algorithm:</a:t>
            </a:r>
          </a:p>
          <a:p>
            <a:pPr marL="349250" lvl="1" indent="0">
              <a:lnSpc>
                <a:spcPct val="120000"/>
              </a:lnSpc>
              <a:buNone/>
            </a:pPr>
            <a:r>
              <a:rPr lang="en-US" sz="1900" dirty="0"/>
              <a:t>	</a:t>
            </a:r>
            <a:r>
              <a:rPr lang="en-US" sz="1900" dirty="0" smtClean="0"/>
              <a:t>- Improve to </a:t>
            </a:r>
            <a:r>
              <a:rPr lang="en-US" sz="1900" dirty="0"/>
              <a:t>handle </a:t>
            </a:r>
            <a:r>
              <a:rPr lang="en-US" sz="1900" dirty="0" smtClean="0"/>
              <a:t>sensor malfunctions/outliers</a:t>
            </a:r>
            <a:endParaRPr lang="en-US" sz="1900" dirty="0"/>
          </a:p>
          <a:p>
            <a:pPr marL="349250" lvl="1" indent="0">
              <a:lnSpc>
                <a:spcPct val="120000"/>
              </a:lnSpc>
              <a:buNone/>
            </a:pPr>
            <a:r>
              <a:rPr lang="en-US" sz="1900" dirty="0"/>
              <a:t>	</a:t>
            </a:r>
            <a:r>
              <a:rPr lang="en-US" sz="1800" dirty="0" smtClean="0"/>
              <a:t>- Improve to give weight to each </a:t>
            </a:r>
            <a:r>
              <a:rPr lang="en-US" sz="1800" dirty="0"/>
              <a:t>sample depending on </a:t>
            </a:r>
            <a:r>
              <a:rPr lang="en-US" sz="1800" dirty="0" smtClean="0"/>
              <a:t>sensor location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Data Storage:</a:t>
            </a:r>
            <a:endParaRPr lang="en-US" dirty="0"/>
          </a:p>
          <a:p>
            <a:pPr marL="349250" lvl="1" indent="0">
              <a:lnSpc>
                <a:spcPct val="120000"/>
              </a:lnSpc>
              <a:buNone/>
            </a:pPr>
            <a:r>
              <a:rPr lang="en-US" dirty="0"/>
              <a:t>	</a:t>
            </a:r>
            <a:r>
              <a:rPr lang="en-US" sz="1900" dirty="0" smtClean="0"/>
              <a:t>- Store data so that it can be later retrieved and visually represented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747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</TotalTime>
  <Words>233</Words>
  <Application>Microsoft Macintosh PowerPoint</Application>
  <PresentationFormat>On-screen Show (4:3)</PresentationFormat>
  <Paragraphs>58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Pixel</vt:lpstr>
      <vt:lpstr>Challenge 1: Temperature Sensing EC 544 – Fall 2015</vt:lpstr>
      <vt:lpstr>Solution Architecture</vt:lpstr>
      <vt:lpstr>Data Flow</vt:lpstr>
      <vt:lpstr>Calibration</vt:lpstr>
      <vt:lpstr>Design Decisions</vt:lpstr>
      <vt:lpstr>Challenges &amp; Future Improvements</vt:lpstr>
    </vt:vector>
  </TitlesOfParts>
  <Company>BU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Sunspots to Thermostat</dc:title>
  <dc:creator>Yisi Lu</dc:creator>
  <cp:lastModifiedBy>Yisi Lu</cp:lastModifiedBy>
  <cp:revision>33</cp:revision>
  <dcterms:created xsi:type="dcterms:W3CDTF">2015-09-16T14:32:23Z</dcterms:created>
  <dcterms:modified xsi:type="dcterms:W3CDTF">2015-09-17T18:06:21Z</dcterms:modified>
</cp:coreProperties>
</file>