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6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5" d="100"/>
          <a:sy n="85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Steering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88582" y="2990305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7875" y="3677291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7485" y="4224579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1" name="Snip Same Side Corner Rectangle 40"/>
          <p:cNvSpPr/>
          <p:nvPr/>
        </p:nvSpPr>
        <p:spPr>
          <a:xfrm rot="5400000">
            <a:off x="5444551" y="3665192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07967" y="3886026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xBee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Screen Shot 2015-10-28 at 2.5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21" y="2511451"/>
            <a:ext cx="760480" cy="963156"/>
          </a:xfrm>
          <a:prstGeom prst="rect">
            <a:avLst/>
          </a:prstGeom>
        </p:spPr>
      </p:pic>
      <p:pic>
        <p:nvPicPr>
          <p:cNvPr id="44" name="Picture 43" descr="lid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19" y="5343630"/>
            <a:ext cx="1202948" cy="11371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5" y="1795058"/>
            <a:ext cx="2118931" cy="716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99601" y="2405529"/>
            <a:ext cx="8398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Sensor</a:t>
            </a:r>
            <a:endParaRPr lang="en-US" sz="1600" dirty="0"/>
          </a:p>
        </p:txBody>
      </p:sp>
      <p:pic>
        <p:nvPicPr>
          <p:cNvPr id="48" name="Picture 47" descr="ultra sens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58" y="3916566"/>
            <a:ext cx="689463" cy="6819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632824" y="5850935"/>
            <a:ext cx="1059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LIDARLite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15718" y="459630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UltraSonic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528688" y="3679036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05883" y="4226324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 rot="5400000">
            <a:off x="2938468" y="3701438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49887" y="3918973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FFFF"/>
                </a:solidFill>
              </a:rPr>
              <a:t>xBee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196824" y="4257527"/>
            <a:ext cx="548134" cy="135179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094701">
            <a:off x="4667474" y="4928096"/>
            <a:ext cx="1429410" cy="127139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3062941" y="3287059"/>
            <a:ext cx="134471" cy="391977"/>
          </a:xfrm>
          <a:prstGeom prst="down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Sensor: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LIDAR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side: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Accurate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much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noise)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Rapid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Ultrasonic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front: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Scalable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Effective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detecting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corners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small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obstacles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speed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inner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of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wheel: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Sensitive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colors,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calculate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angular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velocity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Helpful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remote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altLang="zh-CN" b="1" dirty="0" smtClean="0"/>
              <a:t>Control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</a:t>
            </a:r>
            <a:r>
              <a:rPr lang="en-US" b="1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Side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algorithm</a:t>
            </a:r>
            <a:endParaRPr lang="en-US" altLang="zh-CN" sz="1600" dirty="0"/>
          </a:p>
          <a:p>
            <a:pPr lvl="2">
              <a:buFont typeface="Lucida Grande"/>
              <a:buChar char="-"/>
            </a:pPr>
            <a:r>
              <a:rPr lang="en-US" altLang="zh-CN" sz="1600" dirty="0"/>
              <a:t>Adapt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output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adjust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direction</a:t>
            </a:r>
            <a:r>
              <a:rPr lang="zh-CN" altLang="en-US" sz="1600" dirty="0"/>
              <a:t>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Front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Receive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from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two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sensors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either</a:t>
            </a:r>
            <a:r>
              <a:rPr lang="zh-CN" altLang="en-US" sz="1600" dirty="0" smtClean="0"/>
              <a:t> </a:t>
            </a:r>
            <a:r>
              <a:rPr lang="zh-CN" altLang="zh-CN" sz="1600" dirty="0" smtClean="0"/>
              <a:t>o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ahead</a:t>
            </a:r>
            <a:r>
              <a:rPr lang="zh-CN" altLang="en-US" sz="1600" dirty="0" smtClean="0"/>
              <a:t> 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Speed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Rotary</a:t>
            </a:r>
            <a:r>
              <a:rPr lang="zh-CN" altLang="en-US" sz="1600" dirty="0"/>
              <a:t> </a:t>
            </a:r>
            <a:r>
              <a:rPr lang="en-US" altLang="zh-CN" sz="1600" dirty="0"/>
              <a:t>encoder,</a:t>
            </a:r>
            <a:r>
              <a:rPr lang="zh-CN" altLang="en-US" sz="1600" dirty="0"/>
              <a:t> </a:t>
            </a:r>
            <a:r>
              <a:rPr lang="en-US" altLang="zh-CN" sz="1600" dirty="0"/>
              <a:t>sense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color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inside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wheel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Remote:</a:t>
            </a:r>
            <a:r>
              <a:rPr lang="zh-CN" altLang="en-US" sz="1800" b="1" dirty="0" smtClean="0"/>
              <a:t> </a:t>
            </a:r>
            <a:r>
              <a:rPr lang="en-US" altLang="zh-CN" sz="1800" b="1" dirty="0" err="1" smtClean="0"/>
              <a:t>xBee</a:t>
            </a:r>
            <a:endParaRPr lang="en-US" altLang="zh-CN" sz="1800" b="1" dirty="0" smtClean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Sending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start/stop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commands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Monitoring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via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xBee</a:t>
            </a:r>
            <a:endParaRPr lang="en-US" altLang="zh-CN" sz="1600" dirty="0" smtClean="0"/>
          </a:p>
          <a:p>
            <a:pPr lvl="2">
              <a:buFont typeface="Lucida Grande"/>
              <a:buChar char="-"/>
            </a:pPr>
            <a:endParaRPr lang="en-US" altLang="zh-CN" sz="1600" dirty="0"/>
          </a:p>
          <a:p>
            <a:pPr marL="6858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70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Choosing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proper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interfacing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together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Arduino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Dealing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with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limitations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calibrating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out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puts</a:t>
            </a:r>
            <a:endParaRPr lang="en-US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libraries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testing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combination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coefficients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Make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crawler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adaptive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environment</a:t>
            </a:r>
            <a:r>
              <a:rPr lang="en-US" sz="1800" dirty="0" smtClean="0"/>
              <a:t>:</a:t>
            </a:r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 smtClean="0"/>
              <a:t>Make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</a:t>
            </a:r>
            <a:r>
              <a:rPr lang="zh-CN" altLang="en-US" sz="1600" dirty="0" smtClean="0"/>
              <a:t>,</a:t>
            </a:r>
            <a:r>
              <a:rPr lang="en-US" altLang="zh-CN" sz="1600" dirty="0" smtClean="0"/>
              <a:t>etc.</a:t>
            </a:r>
            <a:endParaRPr lang="en-US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Better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remote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control</a:t>
            </a:r>
            <a:r>
              <a:rPr lang="zh-CN" altLang="en-US" sz="1800" dirty="0" smtClean="0"/>
              <a:t>:</a:t>
            </a:r>
            <a:endParaRPr lang="en-US" altLang="zh-CN" sz="1800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Change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make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etc.</a:t>
            </a:r>
            <a:r>
              <a:rPr lang="zh-CN" altLang="en-US" sz="1600" dirty="0" smtClean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218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Challenge 4: Steering the Car EC 544 – Fall 2015</vt:lpstr>
      <vt:lpstr>Solution Architecture</vt:lpstr>
      <vt:lpstr>Design Decisions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65</cp:revision>
  <dcterms:created xsi:type="dcterms:W3CDTF">2015-09-16T14:32:23Z</dcterms:created>
  <dcterms:modified xsi:type="dcterms:W3CDTF">2015-10-29T00:15:56Z</dcterms:modified>
</cp:coreProperties>
</file>