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5" r:id="rId3"/>
    <p:sldId id="269" r:id="rId4"/>
    <p:sldId id="268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6" autoAdjust="0"/>
  </p:normalViewPr>
  <p:slideViewPr>
    <p:cSldViewPr snapToGrid="0" snapToObjects="1">
      <p:cViewPr varScale="1">
        <p:scale>
          <a:sx n="54" d="100"/>
          <a:sy n="54" d="100"/>
        </p:scale>
        <p:origin x="9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92746-61B6-4906-A888-BD859954706E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95C6-E19F-4629-A30B-2B02BB4593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4528297"/>
            <a:ext cx="6953250" cy="86845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3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IN" sz="2800" b="1" dirty="0" smtClean="0"/>
              <a:t>Remote </a:t>
            </a:r>
            <a:r>
              <a:rPr lang="en-IN" sz="2800" b="1" dirty="0" smtClean="0"/>
              <a:t>Access </a:t>
            </a:r>
            <a:r>
              <a:rPr lang="en-IN" sz="2800" b="1" dirty="0" smtClean="0"/>
              <a:t>to </a:t>
            </a:r>
            <a:r>
              <a:rPr lang="en-IN" sz="2800" b="1" dirty="0" smtClean="0"/>
              <a:t>a </a:t>
            </a: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 smtClean="0"/>
              <a:t>Wireless </a:t>
            </a:r>
            <a:r>
              <a:rPr lang="en-IN" sz="2800" b="1" dirty="0" smtClean="0"/>
              <a:t>Sensor Network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544 – Fall 2015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396753"/>
            <a:ext cx="6223000" cy="573741"/>
          </a:xfrm>
        </p:spPr>
        <p:txBody>
          <a:bodyPr>
            <a:norm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Dung, Hitesh,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Lama,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Yisi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Weilun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64072" y="3820254"/>
            <a:ext cx="1203402" cy="73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682673" y="5940173"/>
            <a:ext cx="165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73382" y="2669187"/>
            <a:ext cx="11726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637702" y="5331117"/>
            <a:ext cx="313879" cy="36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450845" y="553011"/>
            <a:ext cx="7583488" cy="721598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Solution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Architecture – External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Access</a:t>
            </a:r>
            <a:endParaRPr kumimoji="0" lang="en-US" sz="33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HL\Downloads\Arduino 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447" y="4994311"/>
            <a:ext cx="1541128" cy="1360098"/>
          </a:xfrm>
          <a:prstGeom prst="rect">
            <a:avLst/>
          </a:prstGeom>
          <a:noFill/>
        </p:spPr>
      </p:pic>
      <p:pic>
        <p:nvPicPr>
          <p:cNvPr id="1028" name="Picture 4" descr="C:\Users\HL\Downloads\Lapt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3" y="2125538"/>
            <a:ext cx="1251352" cy="859262"/>
          </a:xfrm>
          <a:prstGeom prst="rect">
            <a:avLst/>
          </a:prstGeom>
          <a:noFill/>
        </p:spPr>
      </p:pic>
      <p:pic>
        <p:nvPicPr>
          <p:cNvPr id="1031" name="Picture 7" descr="C:\Users\HL\Downloads\AjuxTmvM3Lvagkio-R9pc_el8H6wcPucmlGEFu90Sg-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5634" y="4841955"/>
            <a:ext cx="994571" cy="1342346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1074494" y="2333325"/>
            <a:ext cx="2084757" cy="63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</a:t>
            </a:r>
            <a:r>
              <a:rPr lang="en-IN" sz="1750" dirty="0" smtClean="0"/>
              <a:t>EC544d.ddns.net:</a:t>
            </a:r>
          </a:p>
          <a:p>
            <a:pPr algn="ctr"/>
            <a:r>
              <a:rPr lang="en-IN" sz="1750" dirty="0" smtClean="0"/>
              <a:t>8080</a:t>
            </a:r>
            <a:endParaRPr lang="en-IN" sz="1750" dirty="0"/>
          </a:p>
        </p:txBody>
      </p:sp>
      <p:sp>
        <p:nvSpPr>
          <p:cNvPr id="48" name="TextBox 47"/>
          <p:cNvSpPr txBox="1"/>
          <p:nvPr/>
        </p:nvSpPr>
        <p:spPr>
          <a:xfrm>
            <a:off x="6730212" y="3769217"/>
            <a:ext cx="1203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SERVER (Pi)</a:t>
            </a:r>
            <a:endParaRPr lang="en-IN" sz="2000" b="1" dirty="0"/>
          </a:p>
        </p:txBody>
      </p:sp>
      <p:sp>
        <p:nvSpPr>
          <p:cNvPr id="50" name="Rectangle 49"/>
          <p:cNvSpPr/>
          <p:nvPr/>
        </p:nvSpPr>
        <p:spPr>
          <a:xfrm>
            <a:off x="7636389" y="6198799"/>
            <a:ext cx="1177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Web </a:t>
            </a:r>
            <a:r>
              <a:rPr lang="en-IN" dirty="0"/>
              <a:t>P</a:t>
            </a:r>
            <a:r>
              <a:rPr lang="en-IN" dirty="0" smtClean="0"/>
              <a:t>age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5395480" y="4923127"/>
            <a:ext cx="1761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Control </a:t>
            </a:r>
            <a:r>
              <a:rPr lang="en-IN" dirty="0" smtClean="0"/>
              <a:t>Code</a:t>
            </a:r>
            <a:endParaRPr lang="en-IN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5110552" y="2333325"/>
            <a:ext cx="1562615" cy="586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4970321" y="2352672"/>
            <a:ext cx="1846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Router</a:t>
            </a:r>
            <a:endParaRPr lang="en-IN" sz="3200" b="1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212117" y="4400969"/>
            <a:ext cx="414877" cy="56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6237" y="3053980"/>
            <a:ext cx="11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</a:t>
            </a:r>
            <a:endParaRPr lang="en-IN" dirty="0"/>
          </a:p>
        </p:txBody>
      </p:sp>
      <p:pic>
        <p:nvPicPr>
          <p:cNvPr id="1033" name="Picture 9" descr="C:\Users\HL\Downloads\XBe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3872" y="5661923"/>
            <a:ext cx="1062903" cy="661860"/>
          </a:xfrm>
          <a:prstGeom prst="rect">
            <a:avLst/>
          </a:prstGeom>
          <a:noFill/>
        </p:spPr>
      </p:pic>
      <p:sp>
        <p:nvSpPr>
          <p:cNvPr id="71" name="TextBox 70"/>
          <p:cNvSpPr txBox="1"/>
          <p:nvPr/>
        </p:nvSpPr>
        <p:spPr>
          <a:xfrm>
            <a:off x="6902633" y="2794145"/>
            <a:ext cx="179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Port Forward to</a:t>
            </a:r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6356481" y="3048292"/>
            <a:ext cx="2851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Server’s Static Address</a:t>
            </a:r>
          </a:p>
          <a:p>
            <a:pPr algn="ctr"/>
            <a:r>
              <a:rPr lang="en-IN" dirty="0" smtClean="0"/>
              <a:t>:3000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2810665" y="5999635"/>
            <a:ext cx="146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Sends data </a:t>
            </a:r>
            <a:endParaRPr lang="en-IN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682673" y="5681497"/>
            <a:ext cx="165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643765" y="5267262"/>
            <a:ext cx="16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Receives Data</a:t>
            </a:r>
            <a:endParaRPr lang="en-IN" dirty="0"/>
          </a:p>
        </p:txBody>
      </p:sp>
      <p:sp>
        <p:nvSpPr>
          <p:cNvPr id="92" name="TextBox 91"/>
          <p:cNvSpPr txBox="1"/>
          <p:nvPr/>
        </p:nvSpPr>
        <p:spPr>
          <a:xfrm>
            <a:off x="669221" y="4555725"/>
            <a:ext cx="16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Lighting Device</a:t>
            </a:r>
            <a:endParaRPr lang="en-IN" dirty="0"/>
          </a:p>
        </p:txBody>
      </p:sp>
      <p:pic>
        <p:nvPicPr>
          <p:cNvPr id="1035" name="Picture 11" descr="C:\Users\HL\Downloads\in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11436" y="2064482"/>
            <a:ext cx="994036" cy="1209410"/>
          </a:xfrm>
          <a:prstGeom prst="rect">
            <a:avLst/>
          </a:prstGeom>
          <a:noFill/>
        </p:spPr>
      </p:pic>
      <p:cxnSp>
        <p:nvCxnSpPr>
          <p:cNvPr id="3" name="Straight Arrow Connector 2"/>
          <p:cNvCxnSpPr/>
          <p:nvPr/>
        </p:nvCxnSpPr>
        <p:spPr>
          <a:xfrm>
            <a:off x="8070692" y="4275686"/>
            <a:ext cx="443854" cy="509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888866" y="2680143"/>
            <a:ext cx="980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42005" y="2978811"/>
            <a:ext cx="443854" cy="777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100763" y="5940173"/>
            <a:ext cx="1265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0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64096"/>
            <a:ext cx="7583488" cy="4257012"/>
          </a:xfrm>
        </p:spPr>
        <p:txBody>
          <a:bodyPr>
            <a:noAutofit/>
          </a:bodyPr>
          <a:lstStyle/>
          <a:p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Flow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 </a:t>
            </a:r>
            <a:endParaRPr lang="en-US" altLang="zh-CN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b="1" dirty="0"/>
              <a:t>Bidirectional</a:t>
            </a:r>
            <a:r>
              <a:rPr lang="zh-CN" altLang="en-US" b="1" dirty="0"/>
              <a:t> </a:t>
            </a:r>
            <a:r>
              <a:rPr lang="en-US" altLang="zh-CN" b="1" dirty="0"/>
              <a:t>communication:</a:t>
            </a:r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2000" dirty="0" smtClean="0"/>
              <a:t>On Arduino start up, send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current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LEDs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arduino</a:t>
            </a:r>
            <a:r>
              <a:rPr lang="en-US" altLang="zh-CN" sz="2000" dirty="0" err="1">
                <a:sym typeface="Wingdings"/>
              </a:rPr>
              <a:t></a:t>
            </a:r>
            <a:r>
              <a:rPr lang="en-US" altLang="zh-CN" sz="2000" dirty="0" err="1"/>
              <a:t>server</a:t>
            </a:r>
            <a:r>
              <a:rPr lang="en-US" altLang="zh-CN" sz="2000" dirty="0" err="1">
                <a:sym typeface="Wingdings"/>
              </a:rPr>
              <a:t></a:t>
            </a:r>
            <a:r>
              <a:rPr lang="en-US" altLang="zh-CN" sz="2000" dirty="0" err="1"/>
              <a:t>webpage</a:t>
            </a:r>
            <a:r>
              <a:rPr lang="zh-CN" altLang="en-US" sz="2000" dirty="0"/>
              <a:t> </a:t>
            </a:r>
            <a:r>
              <a:rPr lang="en-US" altLang="zh-CN" sz="2000" dirty="0"/>
              <a:t>)</a:t>
            </a:r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2000" dirty="0"/>
              <a:t>Switch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LEDs</a:t>
            </a:r>
            <a:r>
              <a:rPr lang="zh-CN" altLang="en-US" sz="2000" dirty="0"/>
              <a:t> </a:t>
            </a:r>
            <a:r>
              <a:rPr lang="en-US" altLang="zh-CN" sz="2000" dirty="0"/>
              <a:t>on/off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webpage</a:t>
            </a:r>
            <a:r>
              <a:rPr lang="en-US" altLang="zh-CN" sz="2000" dirty="0" err="1">
                <a:sym typeface="Wingdings"/>
              </a:rPr>
              <a:t>serverarduino</a:t>
            </a:r>
            <a:r>
              <a:rPr lang="en-US" altLang="zh-CN" sz="2000" dirty="0"/>
              <a:t>)</a:t>
            </a:r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altLang="zh-CN" sz="2000" dirty="0"/>
              <a:t>socket</a:t>
            </a:r>
            <a:r>
              <a:rPr lang="zh-CN" altLang="en-US" sz="2000" dirty="0"/>
              <a:t> </a:t>
            </a:r>
            <a:r>
              <a:rPr lang="en-US" altLang="zh-CN" sz="2000" dirty="0"/>
              <a:t>I/O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communicate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webpage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control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server</a:t>
            </a:r>
            <a:endParaRPr lang="en-US" altLang="zh-CN" b="1" dirty="0" smtClean="0"/>
          </a:p>
          <a:p>
            <a:r>
              <a:rPr lang="en-US" altLang="zh-CN" b="1" dirty="0" smtClean="0"/>
              <a:t>Remote </a:t>
            </a:r>
            <a:r>
              <a:rPr lang="en-US" altLang="zh-CN" b="1" dirty="0" smtClean="0"/>
              <a:t>Access Method</a:t>
            </a:r>
            <a:r>
              <a:rPr lang="en-US" altLang="zh-CN" sz="2000" b="1" dirty="0" smtClean="0"/>
              <a:t>:</a:t>
            </a:r>
            <a:r>
              <a:rPr lang="zh-CN" altLang="en-US" sz="2000" b="1" dirty="0" smtClean="0"/>
              <a:t> </a:t>
            </a:r>
            <a:endParaRPr lang="en-US" altLang="zh-CN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DDNS:</a:t>
            </a:r>
            <a:endParaRPr lang="en-US" sz="1800" b="1" dirty="0" smtClean="0"/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2000" dirty="0" smtClean="0"/>
              <a:t>Solves the lack of a static IP</a:t>
            </a:r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2000" dirty="0" smtClean="0"/>
              <a:t>Provides a d</a:t>
            </a:r>
            <a:r>
              <a:rPr lang="en-US" altLang="zh-CN" sz="2000" dirty="0" smtClean="0"/>
              <a:t>omain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always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accessible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2000" dirty="0" smtClean="0"/>
              <a:t>Easy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configure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3145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Future Improvements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0812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S</a:t>
            </a:r>
            <a:r>
              <a:rPr lang="en-US" altLang="zh-CN" dirty="0" smtClean="0"/>
              <a:t>etting up 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Raspberry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Pi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Combining different components and designing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overall 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Working around latency issues with </a:t>
            </a:r>
            <a:r>
              <a:rPr lang="en-US" altLang="zh-CN" dirty="0"/>
              <a:t>r</a:t>
            </a:r>
            <a:r>
              <a:rPr lang="en-US" altLang="zh-CN" dirty="0" smtClean="0"/>
              <a:t>emote access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Improvements: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Adding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 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en-US" dirty="0" smtClean="0"/>
              <a:t>:</a:t>
            </a:r>
          </a:p>
          <a:p>
            <a:pPr marL="349250" lvl="1" indent="0">
              <a:lnSpc>
                <a:spcPct val="120000"/>
              </a:lnSpc>
              <a:buNone/>
            </a:pPr>
            <a:r>
              <a:rPr lang="en-US" sz="1900" dirty="0"/>
              <a:t>	</a:t>
            </a:r>
            <a:r>
              <a:rPr lang="en-US" dirty="0" smtClean="0"/>
              <a:t>- </a:t>
            </a:r>
            <a:r>
              <a:rPr lang="en-US" dirty="0" smtClean="0"/>
              <a:t>asking for 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credentials </a:t>
            </a:r>
            <a:r>
              <a:rPr lang="en-US" dirty="0" smtClean="0"/>
              <a:t>	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Making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phone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friendly</a:t>
            </a:r>
            <a:r>
              <a:rPr lang="en-US" dirty="0" smtClean="0"/>
              <a:t>:</a:t>
            </a:r>
          </a:p>
          <a:p>
            <a:pPr marL="349250" lvl="1" indent="0"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sz="1900" dirty="0" smtClean="0"/>
              <a:t>- </a:t>
            </a:r>
            <a:r>
              <a:rPr lang="en-US" altLang="zh-CN" sz="1900" dirty="0" smtClean="0"/>
              <a:t>Mobile</a:t>
            </a:r>
            <a:r>
              <a:rPr lang="zh-CN" altLang="en-US" sz="1900" dirty="0" smtClean="0"/>
              <a:t> </a:t>
            </a:r>
            <a:r>
              <a:rPr lang="en-US" altLang="zh-CN" sz="1900" dirty="0" smtClean="0"/>
              <a:t>App</a:t>
            </a:r>
            <a:r>
              <a:rPr lang="zh-CN" altLang="en-US" sz="1900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54" y="2845540"/>
            <a:ext cx="5870448" cy="1472184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41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162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Calibri</vt:lpstr>
      <vt:lpstr>Corbel</vt:lpstr>
      <vt:lpstr>Wingdings</vt:lpstr>
      <vt:lpstr>Wingdings 2</vt:lpstr>
      <vt:lpstr>Pixel</vt:lpstr>
      <vt:lpstr>Challenge 3: Remote Access to a  Wireless Sensor Network EC 544 – Fall 2015</vt:lpstr>
      <vt:lpstr>PowerPoint Presentation</vt:lpstr>
      <vt:lpstr>Design Decisions</vt:lpstr>
      <vt:lpstr>Challenges &amp; Future Improvements</vt:lpstr>
      <vt:lpstr>Thank You!</vt:lpstr>
    </vt:vector>
  </TitlesOfParts>
  <Company>BU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Sunspots to Thermostat</dc:title>
  <dc:creator>Yisi Lu</dc:creator>
  <cp:lastModifiedBy>Lama Suwayan</cp:lastModifiedBy>
  <cp:revision>57</cp:revision>
  <dcterms:created xsi:type="dcterms:W3CDTF">2015-09-16T14:32:23Z</dcterms:created>
  <dcterms:modified xsi:type="dcterms:W3CDTF">2015-10-15T15:06:11Z</dcterms:modified>
</cp:coreProperties>
</file>