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58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 snapToGrid="0" snapToObjects="1">
      <p:cViewPr varScale="1">
        <p:scale>
          <a:sx n="86" d="100"/>
          <a:sy n="86" d="100"/>
        </p:scale>
        <p:origin x="-17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2746-61B6-4906-A888-BD859954706E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95C6-E19F-4629-A30B-2B02BB4593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pPr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4528297"/>
            <a:ext cx="6953250" cy="86845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Remote Access to a Wireless Sensor Network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544 – Fall 2015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396753"/>
            <a:ext cx="6223000" cy="573741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Dung, Hitesh,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Lama,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Yisi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Weilun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2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679448" y="553011"/>
            <a:ext cx="7583488" cy="7215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Architecture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303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Decisions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Remote Access Method: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DDNS</a:t>
            </a:r>
            <a:r>
              <a:rPr lang="en-US" altLang="zh-CN" sz="1800" b="1" dirty="0" smtClean="0"/>
              <a:t>:</a:t>
            </a:r>
            <a:endParaRPr lang="en-US" sz="1800" b="1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We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get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domain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which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always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accessible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Easy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configure</a:t>
            </a:r>
            <a:endParaRPr lang="en-US" altLang="zh-CN" sz="1600" dirty="0" smtClean="0"/>
          </a:p>
          <a:p>
            <a:r>
              <a:rPr lang="en-US" altLang="zh-CN" sz="2000" b="1" dirty="0" smtClean="0"/>
              <a:t>Data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Flow</a:t>
            </a:r>
            <a:r>
              <a:rPr lang="en-US" altLang="zh-CN" sz="2000" b="1" dirty="0" smtClean="0"/>
              <a:t>:</a:t>
            </a:r>
            <a:r>
              <a:rPr lang="zh-CN" altLang="en-US" sz="2000" b="1" dirty="0" smtClean="0"/>
              <a:t> </a:t>
            </a:r>
            <a:endParaRPr lang="en-US" altLang="zh-CN"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800" b="1" dirty="0" smtClean="0"/>
              <a:t>Bidirectional</a:t>
            </a:r>
            <a:r>
              <a:rPr lang="zh-CN" altLang="en-US" sz="1800" b="1" dirty="0" smtClean="0"/>
              <a:t> </a:t>
            </a:r>
            <a:r>
              <a:rPr lang="en-US" altLang="zh-CN" sz="1800" b="1" dirty="0" smtClean="0"/>
              <a:t>communication</a:t>
            </a:r>
            <a:r>
              <a:rPr lang="en-US" altLang="zh-CN" sz="1800" b="1" dirty="0" smtClean="0"/>
              <a:t>:</a:t>
            </a:r>
            <a:endParaRPr lang="en-US" altLang="zh-CN" sz="1800" b="1" dirty="0"/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Retrieve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current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status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LED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(arduino</a:t>
            </a:r>
            <a:r>
              <a:rPr lang="en-US" altLang="zh-CN" sz="1600" dirty="0" smtClean="0">
                <a:sym typeface="Wingdings"/>
              </a:rPr>
              <a:t></a:t>
            </a:r>
            <a:r>
              <a:rPr lang="en-US" altLang="zh-CN" sz="1600" dirty="0" smtClean="0"/>
              <a:t>server</a:t>
            </a:r>
            <a:r>
              <a:rPr lang="en-US" altLang="zh-CN" sz="1600" dirty="0" smtClean="0">
                <a:sym typeface="Wingdings"/>
              </a:rPr>
              <a:t></a:t>
            </a:r>
            <a:r>
              <a:rPr lang="en-US" altLang="zh-CN" sz="1600" dirty="0" smtClean="0"/>
              <a:t>webpage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)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Switch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LEDs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on/off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webpage</a:t>
            </a:r>
            <a:r>
              <a:rPr lang="en-US" altLang="zh-CN" sz="1600" dirty="0" err="1" smtClean="0">
                <a:sym typeface="Wingdings"/>
              </a:rPr>
              <a:t>serverarduino</a:t>
            </a:r>
            <a:r>
              <a:rPr lang="en-US" altLang="zh-CN" sz="1600" dirty="0" smtClean="0"/>
              <a:t>)</a:t>
            </a:r>
          </a:p>
          <a:p>
            <a:pPr lvl="2">
              <a:buFont typeface="Corbel" panose="020B0503020204020204" pitchFamily="34" charset="0"/>
              <a:buChar char="−"/>
            </a:pPr>
            <a:r>
              <a:rPr lang="en-US" altLang="zh-CN" sz="1600" dirty="0" smtClean="0"/>
              <a:t>Using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socket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I/O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to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communicate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between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webpage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control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server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31450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Future Improvements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0812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PI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D</a:t>
            </a:r>
            <a:r>
              <a:rPr lang="en-US" altLang="zh-CN" dirty="0" smtClean="0"/>
              <a:t>esigning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architecture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Implementing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configuring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DDNS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Improvements:</a:t>
            </a:r>
            <a:endParaRPr lang="en-US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en-US" dirty="0" smtClean="0"/>
              <a:t>:</a:t>
            </a:r>
            <a:endParaRPr lang="en-US" dirty="0" smtClean="0"/>
          </a:p>
          <a:p>
            <a:pPr marL="349250" lvl="1" indent="0">
              <a:lnSpc>
                <a:spcPct val="120000"/>
              </a:lnSpc>
              <a:buNone/>
            </a:pPr>
            <a:r>
              <a:rPr lang="en-US" sz="1900" dirty="0"/>
              <a:t>	</a:t>
            </a:r>
            <a:r>
              <a:rPr lang="en-US" dirty="0" smtClean="0"/>
              <a:t>- </a:t>
            </a:r>
            <a:r>
              <a:rPr lang="en-US" altLang="zh-CN" dirty="0" smtClean="0"/>
              <a:t>Adding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r>
              <a:rPr lang="en-US" dirty="0" smtClean="0"/>
              <a:t>	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zh-CN" dirty="0" smtClean="0"/>
              <a:t>Making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phone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friendly</a:t>
            </a:r>
            <a:r>
              <a:rPr lang="en-US" dirty="0" smtClean="0"/>
              <a:t>:</a:t>
            </a:r>
          </a:p>
          <a:p>
            <a:pPr marL="349250" lvl="1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1900" smtClean="0"/>
              <a:t>- </a:t>
            </a:r>
            <a:r>
              <a:rPr lang="en-US" altLang="zh-CN" sz="1900" smtClean="0"/>
              <a:t>Mobile</a:t>
            </a:r>
            <a:r>
              <a:rPr lang="zh-CN" altLang="en-US" sz="1900" dirty="0" smtClean="0"/>
              <a:t> </a:t>
            </a:r>
            <a:r>
              <a:rPr lang="en-US" altLang="zh-CN" sz="1900" dirty="0" smtClean="0"/>
              <a:t>App</a:t>
            </a:r>
            <a:r>
              <a:rPr lang="zh-CN" altLang="en-US" sz="19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4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054" y="2845540"/>
            <a:ext cx="5870448" cy="147218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17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121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Pixel</vt:lpstr>
      <vt:lpstr>Challenge 3: Remote Access to a Wireless Sensor Network EC 544 – Fall 2015</vt:lpstr>
      <vt:lpstr>PowerPoint Presentation</vt:lpstr>
      <vt:lpstr>Design Decisions</vt:lpstr>
      <vt:lpstr>Challenges &amp; Future Improvements</vt:lpstr>
      <vt:lpstr>Thank You!</vt:lpstr>
    </vt:vector>
  </TitlesOfParts>
  <Company>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Sunspots to Thermostat</dc:title>
  <dc:creator>Yisi Lu</dc:creator>
  <cp:lastModifiedBy>Yisi Lu</cp:lastModifiedBy>
  <cp:revision>57</cp:revision>
  <dcterms:created xsi:type="dcterms:W3CDTF">2015-09-16T14:32:23Z</dcterms:created>
  <dcterms:modified xsi:type="dcterms:W3CDTF">2015-10-14T22:01:05Z</dcterms:modified>
</cp:coreProperties>
</file>