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7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3200" dirty="0" smtClean="0"/>
              <a:t>Find the </a:t>
            </a:r>
            <a:r>
              <a:rPr lang="en-IN" sz="3200" dirty="0" err="1" smtClean="0"/>
              <a:t>Arduino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029691"/>
            <a:ext cx="962891" cy="962891"/>
          </a:xfrm>
          <a:prstGeom prst="rect">
            <a:avLst/>
          </a:prstGeom>
          <a:noFill/>
        </p:spPr>
      </p:pic>
      <p:pic>
        <p:nvPicPr>
          <p:cNvPr id="1027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44548">
            <a:off x="4036804" y="3656716"/>
            <a:ext cx="1130429" cy="865303"/>
          </a:xfrm>
          <a:prstGeom prst="rect">
            <a:avLst/>
          </a:prstGeom>
          <a:noFill/>
        </p:spPr>
      </p:pic>
      <p:pic>
        <p:nvPicPr>
          <p:cNvPr id="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15" y="5177474"/>
            <a:ext cx="962891" cy="962891"/>
          </a:xfrm>
          <a:prstGeom prst="rect">
            <a:avLst/>
          </a:prstGeom>
          <a:noFill/>
        </p:spPr>
      </p:pic>
      <p:pic>
        <p:nvPicPr>
          <p:cNvPr id="27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2767" y="2064674"/>
            <a:ext cx="962891" cy="962891"/>
          </a:xfrm>
          <a:prstGeom prst="rect">
            <a:avLst/>
          </a:prstGeom>
          <a:noFill/>
        </p:spPr>
      </p:pic>
      <p:pic>
        <p:nvPicPr>
          <p:cNvPr id="28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210" y="5177474"/>
            <a:ext cx="962891" cy="96289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V="1">
            <a:off x="1811767" y="4503579"/>
            <a:ext cx="1721282" cy="103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29973" y="2782485"/>
            <a:ext cx="1925642" cy="95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9490" y="2808519"/>
            <a:ext cx="1956810" cy="92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47591" y="4513184"/>
            <a:ext cx="2024496" cy="1036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461147">
            <a:off x="2472233" y="2986680"/>
            <a:ext cx="1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RSSI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3345" y="3272646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2174" y="6024404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8803" y="2894598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00059" y="6100877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0959" y="4423455"/>
            <a:ext cx="218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Trackable Device</a:t>
            </a:r>
          </a:p>
          <a:p>
            <a:pPr algn="ctr"/>
            <a:r>
              <a:rPr lang="en-IN" b="1" dirty="0" smtClean="0"/>
              <a:t>(Coordinator)</a:t>
            </a:r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7" grpId="2"/>
      <p:bldP spid="58" grpId="0"/>
      <p:bldP spid="58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01660" y="4906745"/>
            <a:ext cx="2535383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latin typeface="Arial Black" pitchFamily="34" charset="0"/>
              </a:rPr>
              <a:t>kNN</a:t>
            </a:r>
            <a:r>
              <a:rPr lang="en-IN" dirty="0" smtClean="0">
                <a:latin typeface="Arial Black" pitchFamily="34" charset="0"/>
              </a:rPr>
              <a:t> predicts current location                </a:t>
            </a:r>
            <a:r>
              <a:rPr lang="en-IN" dirty="0" smtClean="0"/>
              <a:t>          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67446" y="1961292"/>
            <a:ext cx="2133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     Webpage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98225" y="3095119"/>
            <a:ext cx="2017569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Black" pitchFamily="34" charset="0"/>
              </a:rPr>
              <a:t>   </a:t>
            </a:r>
            <a:r>
              <a:rPr lang="en-IN" dirty="0" err="1" smtClean="0">
                <a:latin typeface="Arial Black" pitchFamily="34" charset="0"/>
              </a:rPr>
              <a:t>RSSI_Server</a:t>
            </a:r>
            <a:endParaRPr lang="en-IN" dirty="0" smtClean="0">
              <a:latin typeface="Arial Black" pitchFamily="34" charset="0"/>
            </a:endParaRPr>
          </a:p>
          <a:p>
            <a:pPr algn="ctr"/>
            <a:r>
              <a:rPr lang="en-IN" dirty="0" smtClean="0">
                <a:latin typeface="Arial Black" pitchFamily="34" charset="0"/>
              </a:rPr>
              <a:t>(</a:t>
            </a:r>
            <a:r>
              <a:rPr lang="en-IN" dirty="0" err="1" smtClean="0">
                <a:latin typeface="Arial Black" pitchFamily="34" charset="0"/>
              </a:rPr>
              <a:t>NodeJS</a:t>
            </a:r>
            <a:r>
              <a:rPr lang="en-IN" dirty="0" smtClean="0">
                <a:latin typeface="Arial Black" pitchFamily="34" charset="0"/>
              </a:rPr>
              <a:t>)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11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44548">
            <a:off x="564301" y="3116493"/>
            <a:ext cx="960327" cy="65353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011" y="3901569"/>
            <a:ext cx="156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Coordinator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44359" y="3519055"/>
            <a:ext cx="1310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7009" y="3901383"/>
            <a:ext cx="0" cy="870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00514" y="3947735"/>
            <a:ext cx="16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Feed current RSSI reading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29225" y="2438400"/>
            <a:ext cx="1000127" cy="60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488" y="2145958"/>
            <a:ext cx="190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Returns location coordinates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31337" y="2529917"/>
            <a:ext cx="226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Displays  coordinates on the map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200149" y="3152912"/>
            <a:ext cx="20361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Reads RSSI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b="1" dirty="0"/>
              <a:t>f</a:t>
            </a:r>
            <a:r>
              <a:rPr lang="en-US" b="1" dirty="0" smtClean="0"/>
              <a:t>rom 4 Beacons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/>
      <p:bldP spid="18" grpId="0"/>
      <p:bldP spid="22" grpId="0"/>
      <p:bldP spid="2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</a:t>
            </a:r>
            <a:r>
              <a:rPr lang="en-US" altLang="zh-CN" sz="1800" b="1" dirty="0" err="1" smtClean="0"/>
              <a:t>kNN</a:t>
            </a:r>
            <a:r>
              <a:rPr lang="en-US" altLang="zh-CN" sz="1800" b="1" dirty="0" smtClean="0"/>
              <a:t> vs. Trilateration:</a:t>
            </a:r>
            <a:endParaRPr lang="en-US" altLang="zh-CN" sz="1800" b="1" dirty="0"/>
          </a:p>
          <a:p>
            <a:pPr marL="685800" lvl="2" indent="0">
              <a:buNone/>
            </a:pPr>
            <a:r>
              <a:rPr lang="en-US" altLang="zh-CN" sz="1600" dirty="0" smtClean="0"/>
              <a:t>-  Distance is not a function of signal strength </a:t>
            </a:r>
            <a:r>
              <a:rPr lang="en-US" altLang="zh-CN" sz="1600" dirty="0" smtClean="0"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/>
              <a:t>kNN</a:t>
            </a:r>
            <a:r>
              <a:rPr lang="en-US" altLang="zh-CN" sz="1600" dirty="0" smtClean="0"/>
              <a:t> is a better solution for </a:t>
            </a:r>
            <a:r>
              <a:rPr lang="en-US" altLang="zh-CN" sz="1600" dirty="0"/>
              <a:t>	</a:t>
            </a:r>
            <a:r>
              <a:rPr lang="en-US" altLang="zh-CN" sz="1600" dirty="0" err="1" smtClean="0"/>
              <a:t>XBee</a:t>
            </a:r>
            <a:r>
              <a:rPr lang="en-US" altLang="zh-CN" sz="1600" dirty="0" smtClean="0"/>
              <a:t> like beacons</a:t>
            </a:r>
          </a:p>
          <a:p>
            <a:pPr lvl="2">
              <a:buFontTx/>
              <a:buChar char="-"/>
            </a:pP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Data Collection:</a:t>
            </a:r>
          </a:p>
          <a:p>
            <a:pPr lvl="1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/>
              <a:t>- </a:t>
            </a:r>
            <a:r>
              <a:rPr lang="en-US" altLang="zh-CN" sz="1800" dirty="0" smtClean="0"/>
              <a:t>Deciding on a location</a:t>
            </a:r>
          </a:p>
          <a:p>
            <a:pPr marL="857250" lvl="1" indent="-171450">
              <a:buNone/>
            </a:pPr>
            <a:r>
              <a:rPr lang="en-US" altLang="zh-CN" sz="1800" dirty="0" smtClean="0"/>
              <a:t>- Creating </a:t>
            </a:r>
            <a:r>
              <a:rPr lang="en-US" altLang="zh-CN" sz="1800" dirty="0"/>
              <a:t>a </a:t>
            </a:r>
            <a:r>
              <a:rPr lang="en-US" altLang="zh-CN" sz="1800" dirty="0" smtClean="0"/>
              <a:t>map </a:t>
            </a:r>
            <a:r>
              <a:rPr lang="en-US" altLang="zh-CN" sz="1800" dirty="0"/>
              <a:t>of the </a:t>
            </a:r>
            <a:r>
              <a:rPr lang="en-US" altLang="zh-CN" sz="1800" dirty="0" smtClean="0"/>
              <a:t>space and Dividing the room in 	partitions/coordinates.</a:t>
            </a:r>
          </a:p>
          <a:p>
            <a:pPr lvl="1">
              <a:buNone/>
            </a:pPr>
            <a:r>
              <a:rPr lang="en-US" altLang="zh-CN" sz="1800" dirty="0" smtClean="0"/>
              <a:t>	- Collecting  the data for each partition. </a:t>
            </a:r>
          </a:p>
          <a:p>
            <a:pPr lvl="1">
              <a:buNone/>
            </a:pPr>
            <a:endParaRPr lang="en-US" altLang="zh-CN" sz="1800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IN" sz="1800" b="1" dirty="0" err="1" smtClean="0"/>
              <a:t>kNN</a:t>
            </a:r>
            <a:r>
              <a:rPr lang="en-IN" sz="1800" b="1" dirty="0" smtClean="0"/>
              <a:t> Implementation:</a:t>
            </a:r>
          </a:p>
          <a:p>
            <a:pPr marL="342900" lvl="1" indent="0">
              <a:buNone/>
            </a:pPr>
            <a:r>
              <a:rPr lang="en-IN" altLang="zh-CN" sz="1800" b="1" dirty="0"/>
              <a:t>	</a:t>
            </a:r>
            <a:r>
              <a:rPr lang="en-IN" altLang="zh-CN" sz="1800" b="1" dirty="0" smtClean="0"/>
              <a:t>- </a:t>
            </a:r>
            <a:r>
              <a:rPr lang="en-US" altLang="zh-CN" sz="1600" dirty="0" smtClean="0"/>
              <a:t>Used  a </a:t>
            </a:r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kNN</a:t>
            </a:r>
            <a:r>
              <a:rPr lang="en-US" altLang="zh-CN" sz="1600" dirty="0" smtClean="0"/>
              <a:t> library to train  the dataset and predict location.</a:t>
            </a:r>
          </a:p>
          <a:p>
            <a:pPr marL="3429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 Can be run on the Raspberry </a:t>
            </a:r>
            <a:r>
              <a:rPr lang="en-US" altLang="zh-CN" sz="1600" dirty="0" smtClean="0"/>
              <a:t>Pi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Inconsistent outcome when using trilateration method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Collecting RSSI data for all partitions on the map.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Handling inconsistent RSSI values from the </a:t>
            </a:r>
            <a:r>
              <a:rPr lang="en-US" altLang="zh-CN" sz="1800" dirty="0" err="1" smtClean="0"/>
              <a:t>XBees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Malfunctioning </a:t>
            </a:r>
            <a:r>
              <a:rPr lang="en-US" altLang="zh-CN" sz="1800" dirty="0" smtClean="0"/>
              <a:t>of Beacon 1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Powering a portable </a:t>
            </a:r>
            <a:r>
              <a:rPr lang="en-US" altLang="zh-CN" sz="1800" dirty="0" err="1" smtClean="0"/>
              <a:t>Rapsberry</a:t>
            </a:r>
            <a:r>
              <a:rPr lang="en-US" altLang="zh-CN" sz="1800" dirty="0" smtClean="0"/>
              <a:t> Pi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Achieve more accurate localization by:</a:t>
            </a:r>
          </a:p>
          <a:p>
            <a:pPr marL="349250" lvl="1" indent="279400">
              <a:lnSpc>
                <a:spcPct val="120000"/>
              </a:lnSpc>
              <a:buNone/>
            </a:pPr>
            <a:r>
              <a:rPr lang="en-US" altLang="zh-CN" sz="1800" dirty="0" smtClean="0"/>
              <a:t>- Collecting more </a:t>
            </a:r>
            <a:r>
              <a:rPr lang="en-US" altLang="zh-CN" sz="1800" dirty="0" err="1" smtClean="0"/>
              <a:t>kNN</a:t>
            </a:r>
            <a:r>
              <a:rPr lang="en-US" altLang="zh-CN" sz="1800" dirty="0" smtClean="0"/>
              <a:t> training data</a:t>
            </a:r>
            <a:r>
              <a:rPr lang="en-IN" altLang="zh-CN" sz="1800" dirty="0" smtClean="0"/>
              <a:t>.</a:t>
            </a:r>
          </a:p>
          <a:p>
            <a:pPr marL="349250" lvl="1" indent="279400">
              <a:lnSpc>
                <a:spcPct val="120000"/>
              </a:lnSpc>
              <a:buNone/>
            </a:pPr>
            <a:r>
              <a:rPr lang="en-IN" sz="1800" dirty="0" smtClean="0"/>
              <a:t>- Using more beacons and replacing the malfunctioning </a:t>
            </a:r>
            <a:r>
              <a:rPr lang="en-IN" sz="1800" dirty="0" err="1" smtClean="0"/>
              <a:t>XBee</a:t>
            </a:r>
            <a:r>
              <a:rPr lang="en-IN" sz="1800" dirty="0" smtClean="0"/>
              <a:t>.</a:t>
            </a:r>
            <a:endParaRPr lang="en-US" sz="1600" dirty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159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Arial Black</vt:lpstr>
      <vt:lpstr>Calibri</vt:lpstr>
      <vt:lpstr>Corbel</vt:lpstr>
      <vt:lpstr>Lucida Grande</vt:lpstr>
      <vt:lpstr>Wingdings</vt:lpstr>
      <vt:lpstr>Wingdings 2</vt:lpstr>
      <vt:lpstr>Pixel</vt:lpstr>
      <vt:lpstr>Challenge 5: Find the Arduino EC 544 – Fall 2015</vt:lpstr>
      <vt:lpstr>Solution Architecture</vt:lpstr>
      <vt:lpstr>Solution Architecture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94</cp:revision>
  <dcterms:created xsi:type="dcterms:W3CDTF">2015-09-16T14:32:23Z</dcterms:created>
  <dcterms:modified xsi:type="dcterms:W3CDTF">2015-11-12T18:56:36Z</dcterms:modified>
</cp:coreProperties>
</file>