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7" r:id="rId4"/>
    <p:sldId id="269" r:id="rId5"/>
    <p:sldId id="26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B39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IN" sz="3600" b="1" dirty="0" smtClean="0"/>
              <a:t>Remote </a:t>
            </a:r>
            <a:r>
              <a:rPr lang="en-IN" sz="3600" b="1" dirty="0" smtClean="0"/>
              <a:t>Access to a Wireless Sensor Network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16562" y="3490013"/>
            <a:ext cx="1203402" cy="73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42307" y="5934743"/>
            <a:ext cx="1651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6350" y="2984800"/>
            <a:ext cx="466113" cy="43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73382" y="2669187"/>
            <a:ext cx="1172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962547" y="5317476"/>
            <a:ext cx="313879" cy="364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679448" y="553011"/>
            <a:ext cx="7583488" cy="7215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Architecture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HL\Downloads\Arduino 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48" y="4994311"/>
            <a:ext cx="1093934" cy="1360098"/>
          </a:xfrm>
          <a:prstGeom prst="rect">
            <a:avLst/>
          </a:prstGeom>
          <a:noFill/>
        </p:spPr>
      </p:pic>
      <p:pic>
        <p:nvPicPr>
          <p:cNvPr id="1028" name="Picture 4" descr="C:\Users\HL\Downloads\Lap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3" y="2125538"/>
            <a:ext cx="1251352" cy="859262"/>
          </a:xfrm>
          <a:prstGeom prst="rect">
            <a:avLst/>
          </a:prstGeom>
          <a:noFill/>
        </p:spPr>
      </p:pic>
      <p:pic>
        <p:nvPicPr>
          <p:cNvPr id="1031" name="Picture 7" descr="C:\Users\HL\Downloads\AjuxTmvM3Lvagkio-R9pc_el8H6wcPucmlGEFu90Sg-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650" y="4784803"/>
            <a:ext cx="994571" cy="1342346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1287092" y="1745857"/>
            <a:ext cx="1658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EC544d.ddns.net:8080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6716562" y="3566038"/>
            <a:ext cx="120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 (Pi)</a:t>
            </a:r>
            <a:endParaRPr lang="en-IN" b="1" dirty="0"/>
          </a:p>
        </p:txBody>
      </p:sp>
      <p:sp>
        <p:nvSpPr>
          <p:cNvPr id="50" name="Rectangle 49"/>
          <p:cNvSpPr/>
          <p:nvPr/>
        </p:nvSpPr>
        <p:spPr>
          <a:xfrm>
            <a:off x="7636389" y="6098783"/>
            <a:ext cx="117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Html page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5523691" y="4809645"/>
            <a:ext cx="1761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Control Code</a:t>
            </a:r>
          </a:p>
          <a:p>
            <a:r>
              <a:rPr lang="en-IN" dirty="0" smtClean="0"/>
              <a:t>(node </a:t>
            </a:r>
            <a:r>
              <a:rPr lang="en-IN" dirty="0" err="1" smtClean="0"/>
              <a:t>js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4673872" y="2060445"/>
            <a:ext cx="2042690" cy="85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4673872" y="2138112"/>
            <a:ext cx="234240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Router</a:t>
            </a:r>
            <a:endParaRPr lang="en-IN" sz="3600" b="1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520660" y="4223423"/>
            <a:ext cx="391803" cy="655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024358" y="4225840"/>
            <a:ext cx="466113" cy="43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6237" y="3053980"/>
            <a:ext cx="1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</a:t>
            </a:r>
            <a:endParaRPr lang="en-IN" dirty="0"/>
          </a:p>
        </p:txBody>
      </p:sp>
      <p:pic>
        <p:nvPicPr>
          <p:cNvPr id="1033" name="Picture 9" descr="C:\Users\HL\Downloads\XBe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3872" y="5481003"/>
            <a:ext cx="1288675" cy="802446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7016273" y="2735041"/>
            <a:ext cx="179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 Forward to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6716562" y="3104373"/>
            <a:ext cx="209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ServerAdress:3000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542307" y="6098783"/>
            <a:ext cx="146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Sends data </a:t>
            </a:r>
            <a:endParaRPr lang="en-IN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542307" y="5658217"/>
            <a:ext cx="1651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03399" y="5132810"/>
            <a:ext cx="16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Receives Data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397227" y="4347980"/>
            <a:ext cx="169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Arduino</a:t>
            </a:r>
            <a:r>
              <a:rPr lang="en-IN" dirty="0" smtClean="0"/>
              <a:t> with        LEDs</a:t>
            </a:r>
            <a:endParaRPr lang="en-IN" dirty="0"/>
          </a:p>
        </p:txBody>
      </p:sp>
      <p:pic>
        <p:nvPicPr>
          <p:cNvPr id="1035" name="Picture 11" descr="C:\Users\HL\Downloads\in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11436" y="2064482"/>
            <a:ext cx="994036" cy="1209410"/>
          </a:xfrm>
          <a:prstGeom prst="rect">
            <a:avLst/>
          </a:prstGeom>
          <a:noFill/>
        </p:spPr>
      </p:pic>
      <p:cxnSp>
        <p:nvCxnSpPr>
          <p:cNvPr id="95" name="Straight Arrow Connector 94"/>
          <p:cNvCxnSpPr/>
          <p:nvPr/>
        </p:nvCxnSpPr>
        <p:spPr>
          <a:xfrm>
            <a:off x="3859669" y="2984800"/>
            <a:ext cx="66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83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52" grpId="0" animBg="1"/>
      <p:bldP spid="52" grpId="1" animBg="1"/>
      <p:bldP spid="5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16562" y="3490013"/>
            <a:ext cx="1203402" cy="73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42307" y="5934743"/>
            <a:ext cx="1651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6350" y="2984800"/>
            <a:ext cx="466113" cy="43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962547" y="5317476"/>
            <a:ext cx="313879" cy="364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679448" y="553011"/>
            <a:ext cx="7583488" cy="7215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Architecture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HL\Downloads\Arduino 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48" y="4994311"/>
            <a:ext cx="1093934" cy="1360098"/>
          </a:xfrm>
          <a:prstGeom prst="rect">
            <a:avLst/>
          </a:prstGeom>
          <a:noFill/>
        </p:spPr>
      </p:pic>
      <p:pic>
        <p:nvPicPr>
          <p:cNvPr id="1028" name="Picture 4" descr="C:\Users\HL\Downloads\Lap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9796" y="3488718"/>
            <a:ext cx="1251352" cy="859262"/>
          </a:xfrm>
          <a:prstGeom prst="rect">
            <a:avLst/>
          </a:prstGeom>
          <a:noFill/>
        </p:spPr>
      </p:pic>
      <p:pic>
        <p:nvPicPr>
          <p:cNvPr id="1031" name="Picture 7" descr="C:\Users\HL\Downloads\AjuxTmvM3Lvagkio-R9pc_el8H6wcPucmlGEFu90Sg-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650" y="4784803"/>
            <a:ext cx="994571" cy="1342346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6716562" y="3566038"/>
            <a:ext cx="120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 (Pi)</a:t>
            </a:r>
            <a:endParaRPr lang="en-IN" b="1" dirty="0"/>
          </a:p>
        </p:txBody>
      </p:sp>
      <p:sp>
        <p:nvSpPr>
          <p:cNvPr id="50" name="Rectangle 49"/>
          <p:cNvSpPr/>
          <p:nvPr/>
        </p:nvSpPr>
        <p:spPr>
          <a:xfrm>
            <a:off x="7636389" y="6098783"/>
            <a:ext cx="117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Html page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5523691" y="4809645"/>
            <a:ext cx="1761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Control Code</a:t>
            </a:r>
          </a:p>
          <a:p>
            <a:r>
              <a:rPr lang="en-IN" dirty="0" smtClean="0"/>
              <a:t>(node </a:t>
            </a:r>
            <a:r>
              <a:rPr lang="en-IN" dirty="0" err="1" smtClean="0"/>
              <a:t>js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4673871" y="2060445"/>
            <a:ext cx="2611711" cy="85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4673872" y="2222983"/>
            <a:ext cx="261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EC544_4_ Router</a:t>
            </a:r>
            <a:endParaRPr lang="en-IN" sz="2400" b="1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520660" y="4223423"/>
            <a:ext cx="391803" cy="655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024358" y="4225840"/>
            <a:ext cx="466113" cy="43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80944" y="3053980"/>
            <a:ext cx="1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</a:t>
            </a:r>
            <a:endParaRPr lang="en-IN" dirty="0"/>
          </a:p>
        </p:txBody>
      </p:sp>
      <p:pic>
        <p:nvPicPr>
          <p:cNvPr id="1033" name="Picture 9" descr="C:\Users\HL\Downloads\XBe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3872" y="5481003"/>
            <a:ext cx="1288675" cy="802446"/>
          </a:xfrm>
          <a:prstGeom prst="rect">
            <a:avLst/>
          </a:prstGeom>
          <a:noFill/>
        </p:spPr>
      </p:pic>
      <p:sp>
        <p:nvSpPr>
          <p:cNvPr id="82" name="TextBox 81"/>
          <p:cNvSpPr txBox="1"/>
          <p:nvPr/>
        </p:nvSpPr>
        <p:spPr>
          <a:xfrm>
            <a:off x="4631148" y="3104373"/>
            <a:ext cx="209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ServerAdress:3000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542307" y="6098783"/>
            <a:ext cx="146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Sends data </a:t>
            </a:r>
            <a:endParaRPr lang="en-IN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542307" y="5658217"/>
            <a:ext cx="1651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03399" y="5132810"/>
            <a:ext cx="16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Receives Data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397227" y="4347980"/>
            <a:ext cx="169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Arduino</a:t>
            </a:r>
            <a:r>
              <a:rPr lang="en-IN" dirty="0" smtClean="0"/>
              <a:t> with        LEDs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165035" y="2996237"/>
            <a:ext cx="466113" cy="4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83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52" grpId="0" animBg="1"/>
      <p:bldP spid="52" grpId="1" animBg="1"/>
      <p:bldP spid="5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57012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Remote Access Method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DDNS:</a:t>
            </a:r>
            <a:endParaRPr lang="en-US" sz="1800" b="1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domain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always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accessible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Easy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configure</a:t>
            </a:r>
          </a:p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Flow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b="1" dirty="0" smtClean="0"/>
              <a:t>Bidirectional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communication:</a:t>
            </a:r>
            <a:endParaRPr lang="en-US" altLang="zh-CN" b="1" dirty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Retrieve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current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status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(arduino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en-US" altLang="zh-CN" sz="2000" dirty="0" smtClean="0"/>
              <a:t>server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en-US" altLang="zh-CN" sz="2000" dirty="0" smtClean="0"/>
              <a:t>webpage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)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Switch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on/off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webpage</a:t>
            </a:r>
            <a:r>
              <a:rPr lang="en-US" altLang="zh-CN" sz="2000" dirty="0" err="1" smtClean="0">
                <a:sym typeface="Wingdings"/>
              </a:rPr>
              <a:t>serverarduino</a:t>
            </a:r>
            <a:r>
              <a:rPr lang="en-US" altLang="zh-CN" sz="2000" dirty="0" smtClean="0"/>
              <a:t>)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communicate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between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webpage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server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Designing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Implementing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configuring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DDNS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en-US" dirty="0" smtClean="0"/>
              <a:t>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sz="1900" dirty="0"/>
              <a:t>	</a:t>
            </a:r>
            <a:r>
              <a:rPr lang="en-US" dirty="0" smtClean="0"/>
              <a:t>- 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en-US" dirty="0" smtClean="0"/>
              <a:t>	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friendly</a:t>
            </a:r>
            <a:r>
              <a:rPr lang="en-US" dirty="0" smtClean="0"/>
              <a:t>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1900" smtClean="0"/>
              <a:t>- </a:t>
            </a:r>
            <a:r>
              <a:rPr lang="en-US" altLang="zh-CN" sz="1900" smtClean="0"/>
              <a:t>Mobile</a:t>
            </a:r>
            <a:r>
              <a:rPr lang="zh-CN" altLang="en-US" sz="1900" dirty="0" smtClean="0"/>
              <a:t> </a:t>
            </a:r>
            <a:r>
              <a:rPr lang="en-US" altLang="zh-CN" sz="1900" dirty="0" smtClean="0"/>
              <a:t>App</a:t>
            </a:r>
            <a:r>
              <a:rPr lang="zh-CN" altLang="en-US" sz="19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171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Pixel</vt:lpstr>
      <vt:lpstr>Challenge 3:Remote Access to a Wireless Sensor Network EC 544 – Fall 2015</vt:lpstr>
      <vt:lpstr>Slide 2</vt:lpstr>
      <vt:lpstr>Slide 3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HL</cp:lastModifiedBy>
  <cp:revision>53</cp:revision>
  <dcterms:created xsi:type="dcterms:W3CDTF">2015-09-16T14:32:23Z</dcterms:created>
  <dcterms:modified xsi:type="dcterms:W3CDTF">2015-10-14T22:21:52Z</dcterms:modified>
</cp:coreProperties>
</file>