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6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Steering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88582" y="2946465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7875" y="3677291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7485" y="4224579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1" name="Snip Same Side Corner Rectangle 40"/>
          <p:cNvSpPr/>
          <p:nvPr/>
        </p:nvSpPr>
        <p:spPr>
          <a:xfrm rot="5400000">
            <a:off x="5444551" y="3665192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07967" y="3886026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xBee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Screen Shot 2015-10-28 at 2.50.0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3203">
            <a:off x="2451340" y="2510061"/>
            <a:ext cx="566167" cy="717057"/>
          </a:xfrm>
          <a:prstGeom prst="rect">
            <a:avLst/>
          </a:prstGeom>
        </p:spPr>
      </p:pic>
      <p:pic>
        <p:nvPicPr>
          <p:cNvPr id="44" name="Picture 43" descr="lid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19" y="5343630"/>
            <a:ext cx="1202948" cy="11371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204981">
            <a:off x="1150944" y="2047332"/>
            <a:ext cx="2118931" cy="716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64549" y="2159600"/>
            <a:ext cx="170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Photoreflector</a:t>
            </a:r>
            <a:r>
              <a:rPr lang="en-US" sz="1600" b="1" dirty="0" smtClean="0"/>
              <a:t> (Speed Sensor)</a:t>
            </a:r>
            <a:endParaRPr lang="en-US" sz="1600" b="1" dirty="0"/>
          </a:p>
        </p:txBody>
      </p:sp>
      <p:pic>
        <p:nvPicPr>
          <p:cNvPr id="48" name="Picture 47" descr="ultra sensor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10" y="3916566"/>
            <a:ext cx="689463" cy="6819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06889" y="595042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LIDARLite</a:t>
            </a:r>
            <a:endParaRPr lang="en-US" altLang="zh-CN" sz="1600" b="1" dirty="0" smtClean="0"/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15718" y="4596304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Ultrasonic</a:t>
            </a:r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2528688" y="3679036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05883" y="4226324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 rot="5400000">
            <a:off x="2938468" y="3701438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49887" y="3918973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FFFF"/>
                </a:solidFill>
              </a:rPr>
              <a:t>xBee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377858" y="4243239"/>
            <a:ext cx="338524" cy="135179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094701">
            <a:off x="4926722" y="4902169"/>
            <a:ext cx="977517" cy="149473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3918491" y="4228778"/>
            <a:ext cx="933545" cy="147382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4257616">
            <a:off x="2958371" y="3297499"/>
            <a:ext cx="366487" cy="160061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48850" y="2098375"/>
            <a:ext cx="553998" cy="4155475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Front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Sensors: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LIDAR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side: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Accurate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measure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Rapid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 Ultrasonic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front: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Effective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detecting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obstacles ahead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Scalable (easy to use multiples if needed</a:t>
            </a:r>
            <a:r>
              <a:rPr lang="en-US" altLang="zh-CN" sz="1600" dirty="0" smtClean="0"/>
              <a:t>)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sz="1800" b="1" dirty="0" err="1"/>
              <a:t>Photoreflector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inner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of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wheel: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Sensitive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colors,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calculate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angular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velocity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Can be helpful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remote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altLang="zh-CN" b="1" dirty="0" smtClean="0"/>
              <a:t>Control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</a:t>
            </a:r>
            <a:r>
              <a:rPr lang="en-US" b="1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Side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PID: </a:t>
            </a:r>
            <a:r>
              <a:rPr lang="en-US" sz="1600" dirty="0" smtClean="0"/>
              <a:t>Distance </a:t>
            </a:r>
            <a:r>
              <a:rPr lang="en-US" sz="1600" dirty="0"/>
              <a:t>to w</a:t>
            </a:r>
            <a:r>
              <a:rPr lang="en-US" sz="1600" dirty="0" smtClean="0"/>
              <a:t>all </a:t>
            </a:r>
            <a:r>
              <a:rPr lang="en-US" sz="1600" dirty="0"/>
              <a:t>control</a:t>
            </a:r>
            <a:endParaRPr lang="en-US" altLang="zh-CN" sz="1600" dirty="0"/>
          </a:p>
          <a:p>
            <a:pPr lvl="2">
              <a:buFont typeface="Lucida Grande"/>
              <a:buChar char="-"/>
            </a:pPr>
            <a:r>
              <a:rPr lang="en-US" altLang="zh-CN" sz="1600" dirty="0"/>
              <a:t>Adapt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output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adjust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direction</a:t>
            </a:r>
            <a:r>
              <a:rPr lang="zh-CN" altLang="en-US" sz="1600" dirty="0"/>
              <a:t>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Front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Read data from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ultrasonic sensor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ahead</a:t>
            </a:r>
            <a:r>
              <a:rPr lang="zh-CN" altLang="en-US" sz="1600" dirty="0" smtClean="0"/>
              <a:t> 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Speed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Rotary</a:t>
            </a:r>
            <a:r>
              <a:rPr lang="zh-CN" altLang="en-US" sz="1600" dirty="0"/>
              <a:t> </a:t>
            </a:r>
            <a:r>
              <a:rPr lang="en-US" altLang="zh-CN" sz="1600" dirty="0"/>
              <a:t>encoder,</a:t>
            </a:r>
            <a:r>
              <a:rPr lang="zh-CN" altLang="en-US" sz="1600" dirty="0"/>
              <a:t> </a:t>
            </a:r>
            <a:r>
              <a:rPr lang="en-US" altLang="zh-CN" sz="1600" dirty="0"/>
              <a:t>sense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color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inside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wheel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Remote:</a:t>
            </a:r>
            <a:r>
              <a:rPr lang="zh-CN" altLang="en-US" sz="1800" b="1" dirty="0" smtClean="0"/>
              <a:t> </a:t>
            </a:r>
            <a:r>
              <a:rPr lang="en-US" altLang="zh-CN" sz="1800" b="1" dirty="0" err="1" smtClean="0"/>
              <a:t>XBee</a:t>
            </a:r>
            <a:endParaRPr lang="en-US" altLang="zh-CN" sz="1600" b="1" dirty="0" smtClean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Using </a:t>
            </a:r>
            <a:r>
              <a:rPr lang="en-US" altLang="zh-CN" sz="1600" dirty="0" smtClean="0"/>
              <a:t>two </a:t>
            </a:r>
            <a:r>
              <a:rPr lang="en-US" altLang="zh-CN" sz="1600" dirty="0"/>
              <a:t>PAN </a:t>
            </a:r>
            <a:r>
              <a:rPr lang="en-US" altLang="zh-CN" sz="1600" dirty="0" smtClean="0"/>
              <a:t>IDs:</a:t>
            </a:r>
          </a:p>
          <a:p>
            <a:pPr lvl="3">
              <a:buFont typeface="Lucida Grande"/>
              <a:buChar char="-"/>
            </a:pPr>
            <a:r>
              <a:rPr lang="en-US" altLang="zh-CN" sz="1600" dirty="0"/>
              <a:t>Send</a:t>
            </a:r>
            <a:r>
              <a:rPr lang="zh-CN" altLang="en-US" sz="1600" dirty="0"/>
              <a:t> </a:t>
            </a:r>
            <a:r>
              <a:rPr lang="en-US" altLang="zh-CN" sz="1600" dirty="0"/>
              <a:t>start/stop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commands</a:t>
            </a:r>
          </a:p>
          <a:p>
            <a:pPr lvl="3">
              <a:buFont typeface="Lucida Grande"/>
              <a:buChar char="-"/>
            </a:pPr>
            <a:r>
              <a:rPr lang="en-US" altLang="zh-CN" sz="1600" dirty="0" smtClean="0"/>
              <a:t>Monitor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</a:t>
            </a:r>
          </a:p>
          <a:p>
            <a:pPr lvl="2">
              <a:buFont typeface="Lucida Grande"/>
              <a:buChar char="-"/>
            </a:pPr>
            <a:endParaRPr lang="en-US" altLang="zh-CN" sz="1600" dirty="0"/>
          </a:p>
          <a:p>
            <a:pPr marL="6858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7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Choosing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 appropriate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 </a:t>
            </a:r>
            <a:r>
              <a:rPr lang="en-US" altLang="zh-CN" sz="1800" dirty="0"/>
              <a:t>each task </a:t>
            </a:r>
            <a:r>
              <a:rPr lang="en-US" altLang="zh-CN" sz="1800" dirty="0" smtClean="0"/>
              <a:t>and calibrating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their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outputs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Using 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library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testing for the right combination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coefficients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/>
              <a:t>Calculating the speed of the </a:t>
            </a:r>
            <a:r>
              <a:rPr lang="en-US" altLang="zh-CN" sz="1800" dirty="0" smtClean="0"/>
              <a:t>wheel (issue with interrupt pins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lead </a:t>
            </a:r>
            <a:r>
              <a:rPr lang="en-US" altLang="zh-CN" sz="1800" dirty="0"/>
              <a:t>to less </a:t>
            </a:r>
            <a:r>
              <a:rPr lang="en-US" altLang="zh-CN" sz="1800" dirty="0" smtClean="0"/>
              <a:t>accurate results)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Using the </a:t>
            </a:r>
            <a:r>
              <a:rPr lang="en-US" altLang="zh-CN" sz="1800" dirty="0" err="1" smtClean="0"/>
              <a:t>XBee</a:t>
            </a:r>
            <a:r>
              <a:rPr lang="en-US" altLang="zh-CN" sz="1800" dirty="0" smtClean="0"/>
              <a:t> to both send data and receive commands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Make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crawler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adaptive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environments</a:t>
            </a:r>
            <a:r>
              <a:rPr lang="en-US" sz="1800" dirty="0" smtClean="0"/>
              <a:t>:</a:t>
            </a:r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 smtClean="0"/>
              <a:t>Taking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Better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remote</a:t>
            </a:r>
            <a:r>
              <a:rPr lang="zh-CN" altLang="en-US" sz="1800" dirty="0"/>
              <a:t> </a:t>
            </a:r>
            <a:r>
              <a:rPr lang="en-US" altLang="zh-CN" sz="1800" dirty="0"/>
              <a:t>control</a:t>
            </a:r>
            <a:r>
              <a:rPr lang="zh-CN" altLang="en-US" sz="1800" dirty="0" smtClean="0"/>
              <a:t>:</a:t>
            </a:r>
            <a:endParaRPr lang="en-US" altLang="zh-CN" sz="1800" dirty="0" smtClean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/>
              <a:t>Changing</a:t>
            </a:r>
            <a:r>
              <a:rPr lang="zh-CN" altLang="en-US" sz="1600" dirty="0"/>
              <a:t> </a:t>
            </a:r>
            <a:r>
              <a:rPr lang="en-US" altLang="zh-CN" sz="1600" dirty="0"/>
              <a:t>speed,</a:t>
            </a:r>
            <a:r>
              <a:rPr lang="zh-CN" altLang="en-US" sz="1600" dirty="0"/>
              <a:t>  </a:t>
            </a:r>
            <a:r>
              <a:rPr lang="en-US" altLang="zh-CN" sz="1600" dirty="0"/>
              <a:t>turning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, combining  </a:t>
            </a:r>
            <a:r>
              <a:rPr lang="en-US" altLang="zh-CN" sz="1600" dirty="0" err="1" smtClean="0"/>
              <a:t>Xbee</a:t>
            </a:r>
            <a:r>
              <a:rPr lang="en-US" altLang="zh-CN" sz="1600" dirty="0" smtClean="0"/>
              <a:t> send/receive  </a:t>
            </a:r>
            <a:endParaRPr lang="en-US" sz="1600" dirty="0"/>
          </a:p>
          <a:p>
            <a:pPr lvl="2">
              <a:lnSpc>
                <a:spcPct val="120000"/>
              </a:lnSpc>
              <a:buFont typeface="Lucida Grande"/>
              <a:buChar char="-"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239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Calibri</vt:lpstr>
      <vt:lpstr>Corbel</vt:lpstr>
      <vt:lpstr>Lucida Grande</vt:lpstr>
      <vt:lpstr>Wingdings</vt:lpstr>
      <vt:lpstr>Wingdings 2</vt:lpstr>
      <vt:lpstr>Pixel</vt:lpstr>
      <vt:lpstr>Challenge 4: Steering the Car EC 544 – Fall 2015</vt:lpstr>
      <vt:lpstr>Solution Architecture</vt:lpstr>
      <vt:lpstr>Design Decisions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78</cp:revision>
  <dcterms:created xsi:type="dcterms:W3CDTF">2015-09-16T14:32:23Z</dcterms:created>
  <dcterms:modified xsi:type="dcterms:W3CDTF">2015-10-29T18:57:38Z</dcterms:modified>
</cp:coreProperties>
</file>