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8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9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dirty="0"/>
              <a:t>Infectious Swarm!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125" t="15501" r="38563" b="3500"/>
          <a:stretch/>
        </p:blipFill>
        <p:spPr>
          <a:xfrm>
            <a:off x="4800600" y="342901"/>
            <a:ext cx="3773253" cy="6072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571" y="2343152"/>
            <a:ext cx="3186574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id (1, 2, 3, 4</a:t>
            </a:r>
            <a:r>
              <a:rPr lang="en-US" b="1" dirty="0" smtClean="0">
                <a:solidFill>
                  <a:schemeClr val="tx1"/>
                </a:solidFill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leader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nfected </a:t>
            </a:r>
            <a:r>
              <a:rPr lang="en-US" b="1" dirty="0" smtClean="0">
                <a:solidFill>
                  <a:schemeClr val="tx1"/>
                </a:solidFill>
              </a:rPr>
              <a:t>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ommand </a:t>
            </a:r>
            <a:r>
              <a:rPr lang="en-US" b="1" dirty="0" smtClean="0">
                <a:solidFill>
                  <a:schemeClr val="tx1"/>
                </a:solidFill>
              </a:rPr>
              <a:t>(C / I / N)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mmunity_interval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</a:rPr>
              <a:t>alive_time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0" y="814389"/>
            <a:ext cx="3351342" cy="30575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401" y="214318"/>
            <a:ext cx="7583488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0007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Leader </a:t>
            </a:r>
            <a:r>
              <a:rPr lang="en-US" altLang="zh-CN" sz="1800" b="1" dirty="0" smtClean="0"/>
              <a:t>Election</a:t>
            </a:r>
            <a:endParaRPr lang="en-US" altLang="zh-CN" sz="1400" b="1" dirty="0" smtClean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Assign every device an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Leader is the device with lowest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If leader goes offline for more than 15 seconds, assign a new leader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692150" lvl="2" indent="0">
              <a:buNone/>
            </a:pPr>
            <a:endParaRPr lang="en-US" altLang="zh-CN" sz="1600" b="1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</a:t>
            </a:r>
            <a:r>
              <a:rPr lang="en-US" altLang="zh-CN" sz="1800" b="1" dirty="0" smtClean="0"/>
              <a:t> of </a:t>
            </a:r>
            <a:r>
              <a:rPr lang="en-US" altLang="zh-CN" sz="1800" b="1" dirty="0" err="1" smtClean="0"/>
              <a:t>XBee’s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/>
              <a:t>API vs AT mode</a:t>
            </a:r>
            <a:endParaRPr lang="en-US" altLang="zh-CN" sz="1400" b="1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Implemented the same algorithm using both modes</a:t>
            </a:r>
            <a:endParaRPr lang="en-US" altLang="zh-CN" sz="1600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AT mode showed better performance (less latency)</a:t>
            </a:r>
            <a:endParaRPr lang="en-US" altLang="zh-CN" sz="1600" dirty="0"/>
          </a:p>
          <a:p>
            <a:pPr marL="692150" lvl="2" indent="0">
              <a:buNone/>
            </a:pP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Timer </a:t>
            </a:r>
            <a:r>
              <a:rPr lang="en-US" altLang="zh-CN" sz="1800" b="1" dirty="0" smtClean="0"/>
              <a:t>Interrupts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Used a timer to trigger the sending of messages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Fewer messages sent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less congested network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better </a:t>
            </a:r>
            <a:r>
              <a:rPr lang="en-US" altLang="zh-CN" sz="160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response time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571500" lvl="2" indent="-228600">
              <a:buFont typeface="Wingdings" panose="05000000000000000000" pitchFamily="2" charset="2"/>
              <a:buChar char="§"/>
            </a:pPr>
            <a:endParaRPr lang="en-US" altLang="zh-CN" sz="1800" b="1" dirty="0" smtClean="0"/>
          </a:p>
          <a:p>
            <a:pPr marL="679450" lvl="3" indent="0">
              <a:buNone/>
            </a:pPr>
            <a:endParaRPr lang="en-US" altLang="zh-CN" b="1" dirty="0"/>
          </a:p>
          <a:p>
            <a:pPr marL="67945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about leader election algorithms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how implement bi-directional communication in API mode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Having to implement the algorithm in both API and AT modes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Resolving unexpected behavior when integrating all components (Example: use of </a:t>
            </a:r>
            <a:r>
              <a:rPr lang="en-US" altLang="zh-CN" sz="1800" dirty="0" err="1" smtClean="0"/>
              <a:t>sprintf</a:t>
            </a:r>
            <a:r>
              <a:rPr lang="en-US" altLang="zh-CN" sz="1800" dirty="0" smtClean="0"/>
              <a:t> and timer) 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US" sz="2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Faster leader election when leader goes offline</a:t>
            </a:r>
            <a:endParaRPr lang="en-US" altLang="zh-CN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Faster prorogation of “</a:t>
            </a:r>
            <a:r>
              <a:rPr lang="en-US" sz="1800" dirty="0"/>
              <a:t>c</a:t>
            </a:r>
            <a:r>
              <a:rPr lang="en-US" sz="1800" dirty="0" smtClean="0"/>
              <a:t>l</a:t>
            </a:r>
            <a:r>
              <a:rPr lang="en-US" sz="1800" dirty="0" smtClean="0"/>
              <a:t>ear” message when clearing an infection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197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6: Infectious Swarm! 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105</cp:revision>
  <dcterms:created xsi:type="dcterms:W3CDTF">2015-09-16T14:32:23Z</dcterms:created>
  <dcterms:modified xsi:type="dcterms:W3CDTF">2015-11-24T16:36:56Z</dcterms:modified>
</cp:coreProperties>
</file>