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69" r:id="rId4"/>
    <p:sldId id="268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3: </a:t>
            </a:r>
            <a:r>
              <a:rPr lang="en-IN" sz="2800" b="1" dirty="0" smtClean="0"/>
              <a:t>Remote Access to a </a:t>
            </a:r>
            <a:br>
              <a:rPr lang="en-IN" sz="2800" b="1" dirty="0" smtClean="0"/>
            </a:br>
            <a:r>
              <a:rPr lang="en-IN" sz="2800" b="1" dirty="0" smtClean="0"/>
              <a:t>Wireless Sensor Network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4072" y="3820254"/>
            <a:ext cx="1203402" cy="73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82673" y="5940173"/>
            <a:ext cx="165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73382" y="2669187"/>
            <a:ext cx="1172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37702" y="5331117"/>
            <a:ext cx="313879" cy="36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50845" y="553011"/>
            <a:ext cx="7583488" cy="72159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Solution Architecture – External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Access</a:t>
            </a:r>
            <a:endParaRPr kumimoji="0" lang="en-US" sz="33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HL\Downloads\Arduino 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47" y="4994311"/>
            <a:ext cx="1541128" cy="1360098"/>
          </a:xfrm>
          <a:prstGeom prst="rect">
            <a:avLst/>
          </a:prstGeom>
          <a:noFill/>
        </p:spPr>
      </p:pic>
      <p:pic>
        <p:nvPicPr>
          <p:cNvPr id="1028" name="Picture 4" descr="C:\Users\HL\Downloads\Lap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3" y="2125538"/>
            <a:ext cx="1251352" cy="859262"/>
          </a:xfrm>
          <a:prstGeom prst="rect">
            <a:avLst/>
          </a:prstGeom>
          <a:noFill/>
        </p:spPr>
      </p:pic>
      <p:pic>
        <p:nvPicPr>
          <p:cNvPr id="1031" name="Picture 7" descr="C:\Users\HL\Downloads\AjuxTmvM3Lvagkio-R9pc_el8H6wcPucmlGEFu90Sg-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5634" y="4841955"/>
            <a:ext cx="994571" cy="1342346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1074494" y="2333325"/>
            <a:ext cx="2084757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r>
              <a:rPr lang="en-IN" sz="1750" dirty="0" smtClean="0"/>
              <a:t>EC544d.ddns.net:</a:t>
            </a:r>
          </a:p>
          <a:p>
            <a:pPr algn="ctr"/>
            <a:r>
              <a:rPr lang="en-IN" sz="1750" dirty="0" smtClean="0"/>
              <a:t>8080</a:t>
            </a:r>
            <a:endParaRPr lang="en-IN" sz="1750" dirty="0"/>
          </a:p>
        </p:txBody>
      </p:sp>
      <p:sp>
        <p:nvSpPr>
          <p:cNvPr id="48" name="TextBox 47"/>
          <p:cNvSpPr txBox="1"/>
          <p:nvPr/>
        </p:nvSpPr>
        <p:spPr>
          <a:xfrm>
            <a:off x="6730212" y="3769217"/>
            <a:ext cx="120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SERVER (Pi)</a:t>
            </a:r>
            <a:endParaRPr lang="en-IN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7636389" y="6198799"/>
            <a:ext cx="117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Web </a:t>
            </a:r>
            <a:r>
              <a:rPr lang="en-IN" dirty="0"/>
              <a:t>P</a:t>
            </a:r>
            <a:r>
              <a:rPr lang="en-IN" dirty="0" smtClean="0"/>
              <a:t>age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5395480" y="4923127"/>
            <a:ext cx="1761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Control Code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10552" y="2333325"/>
            <a:ext cx="1562615" cy="58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4970321" y="2352672"/>
            <a:ext cx="184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Router</a:t>
            </a:r>
            <a:endParaRPr lang="en-IN" sz="3200" b="1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212117" y="4400969"/>
            <a:ext cx="414877" cy="56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6237" y="3053980"/>
            <a:ext cx="1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  <a:endParaRPr lang="en-IN" dirty="0"/>
          </a:p>
        </p:txBody>
      </p:sp>
      <p:pic>
        <p:nvPicPr>
          <p:cNvPr id="1033" name="Picture 9" descr="C:\Users\HL\Downloads\XBe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3872" y="5661923"/>
            <a:ext cx="1062903" cy="661860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6902633" y="2794145"/>
            <a:ext cx="179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 Forward to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6356481" y="3048292"/>
            <a:ext cx="285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Server’s Static Address</a:t>
            </a:r>
          </a:p>
          <a:p>
            <a:pPr algn="ctr"/>
            <a:r>
              <a:rPr lang="en-IN" dirty="0" smtClean="0"/>
              <a:t>:3000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810665" y="5999635"/>
            <a:ext cx="146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Sends data </a:t>
            </a:r>
            <a:endParaRPr lang="en-IN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682673" y="5681497"/>
            <a:ext cx="165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43765" y="5267262"/>
            <a:ext cx="16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Receives Data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669221" y="4555725"/>
            <a:ext cx="16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Lighting Device</a:t>
            </a:r>
            <a:endParaRPr lang="en-IN" dirty="0"/>
          </a:p>
        </p:txBody>
      </p:sp>
      <p:pic>
        <p:nvPicPr>
          <p:cNvPr id="1035" name="Picture 11" descr="C:\Users\HL\Downloads\in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11436" y="2064482"/>
            <a:ext cx="994036" cy="1209410"/>
          </a:xfrm>
          <a:prstGeom prst="rect">
            <a:avLst/>
          </a:prstGeom>
          <a:noFill/>
        </p:spPr>
      </p:pic>
      <p:cxnSp>
        <p:nvCxnSpPr>
          <p:cNvPr id="3" name="Straight Arrow Connector 2"/>
          <p:cNvCxnSpPr/>
          <p:nvPr/>
        </p:nvCxnSpPr>
        <p:spPr>
          <a:xfrm>
            <a:off x="8070692" y="4275686"/>
            <a:ext cx="443854" cy="509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888866" y="2680143"/>
            <a:ext cx="980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42005" y="2978811"/>
            <a:ext cx="443854" cy="777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00763" y="5940173"/>
            <a:ext cx="1265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64096"/>
            <a:ext cx="7583488" cy="4257012"/>
          </a:xfrm>
        </p:spPr>
        <p:txBody>
          <a:bodyPr>
            <a:noAutofit/>
          </a:bodyPr>
          <a:lstStyle/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Flow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b="1" dirty="0"/>
              <a:t>Bidirectional</a:t>
            </a:r>
            <a:r>
              <a:rPr lang="zh-CN" altLang="en-US" b="1" dirty="0"/>
              <a:t> </a:t>
            </a:r>
            <a:r>
              <a:rPr lang="en-US" altLang="zh-CN" b="1" dirty="0"/>
              <a:t>communication: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On Arduino start up, send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current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LEDs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arduino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server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webpage</a:t>
            </a:r>
            <a:r>
              <a:rPr lang="zh-CN" altLang="en-US" sz="2000" dirty="0"/>
              <a:t> </a:t>
            </a:r>
            <a:r>
              <a:rPr lang="en-US" altLang="zh-CN" sz="2000" dirty="0"/>
              <a:t>)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/>
              <a:t>Switch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LEDs</a:t>
            </a:r>
            <a:r>
              <a:rPr lang="zh-CN" altLang="en-US" sz="2000" dirty="0"/>
              <a:t> </a:t>
            </a:r>
            <a:r>
              <a:rPr lang="en-US" altLang="zh-CN" sz="2000" dirty="0"/>
              <a:t>on/off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webpage</a:t>
            </a:r>
            <a:r>
              <a:rPr lang="en-US" altLang="zh-CN" sz="2000" dirty="0" err="1">
                <a:sym typeface="Wingdings"/>
              </a:rPr>
              <a:t>serverarduino</a:t>
            </a:r>
            <a:r>
              <a:rPr lang="en-US" altLang="zh-CN" sz="2000" dirty="0"/>
              <a:t>)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socket</a:t>
            </a:r>
            <a:r>
              <a:rPr lang="zh-CN" altLang="en-US" sz="2000" dirty="0"/>
              <a:t> </a:t>
            </a:r>
            <a:r>
              <a:rPr lang="en-US" altLang="zh-CN" sz="2000" dirty="0"/>
              <a:t>I/O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communicate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webpage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control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server</a:t>
            </a:r>
            <a:endParaRPr lang="en-US" altLang="zh-CN" b="1" dirty="0" smtClean="0"/>
          </a:p>
          <a:p>
            <a:r>
              <a:rPr lang="en-US" altLang="zh-CN" b="1" dirty="0" smtClean="0"/>
              <a:t>Remote Access Method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DDNS: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Solves the lack of a static IP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Provides a domain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easily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accessible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Easy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configure</a:t>
            </a:r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81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Setting up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Combining different components and designing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 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Working around latency issues with </a:t>
            </a:r>
            <a:r>
              <a:rPr lang="en-US" altLang="zh-CN" dirty="0"/>
              <a:t>r</a:t>
            </a:r>
            <a:r>
              <a:rPr lang="en-US" altLang="zh-CN" dirty="0" smtClean="0"/>
              <a:t>emote access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 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sz="1900" dirty="0"/>
              <a:t>	</a:t>
            </a:r>
            <a:r>
              <a:rPr lang="en-US" dirty="0" smtClean="0"/>
              <a:t>- asking for 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credentials </a:t>
            </a:r>
            <a:r>
              <a:rPr lang="en-US" dirty="0" smtClean="0"/>
              <a:t>	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friendly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1900" dirty="0" smtClean="0"/>
              <a:t>- </a:t>
            </a:r>
            <a:r>
              <a:rPr lang="en-US" altLang="zh-CN" sz="1900" dirty="0" smtClean="0"/>
              <a:t>Mobile</a:t>
            </a:r>
            <a:r>
              <a:rPr lang="zh-CN" altLang="en-US" sz="1900" dirty="0" smtClean="0"/>
              <a:t> </a:t>
            </a:r>
            <a:r>
              <a:rPr lang="en-US" altLang="zh-CN" sz="1900" dirty="0" smtClean="0"/>
              <a:t>App</a:t>
            </a:r>
            <a:r>
              <a:rPr lang="zh-CN" altLang="en-US" sz="19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166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Pixel</vt:lpstr>
      <vt:lpstr>Challenge 3: Remote Access to a  Wireless Sensor Network EC 544 – Fall 2015</vt:lpstr>
      <vt:lpstr>PowerPoint Presentation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Yisi Lu</cp:lastModifiedBy>
  <cp:revision>58</cp:revision>
  <dcterms:created xsi:type="dcterms:W3CDTF">2015-09-16T14:32:23Z</dcterms:created>
  <dcterms:modified xsi:type="dcterms:W3CDTF">2015-10-15T18:06:50Z</dcterms:modified>
</cp:coreProperties>
</file>