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6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Collecting, Saving,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Visualizing Data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48" y="2207002"/>
            <a:ext cx="7583488" cy="40072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8305" y="2035038"/>
            <a:ext cx="1872208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66" y="5544137"/>
            <a:ext cx="1015880" cy="1015880"/>
          </a:xfrm>
          <a:prstGeom prst="rect">
            <a:avLst/>
          </a:prstGeom>
          <a:noFill/>
        </p:spPr>
      </p:pic>
      <p:pic>
        <p:nvPicPr>
          <p:cNvPr id="6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3850" y="5572145"/>
            <a:ext cx="1015880" cy="1015880"/>
          </a:xfrm>
          <a:prstGeom prst="rect">
            <a:avLst/>
          </a:prstGeom>
          <a:noFill/>
        </p:spPr>
      </p:pic>
      <p:pic>
        <p:nvPicPr>
          <p:cNvPr id="7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202" y="5572145"/>
            <a:ext cx="1015880" cy="1015880"/>
          </a:xfrm>
          <a:prstGeom prst="rect">
            <a:avLst/>
          </a:prstGeom>
          <a:noFill/>
        </p:spPr>
      </p:pic>
      <p:pic>
        <p:nvPicPr>
          <p:cNvPr id="8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8026" y="5572145"/>
            <a:ext cx="1015880" cy="101588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203338" y="426554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247280" y="4318986"/>
            <a:ext cx="2348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SERVER</a:t>
            </a:r>
            <a:endParaRPr lang="en-IN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40769" y="4996081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68961" y="5068089"/>
            <a:ext cx="8384" cy="71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7033" y="5068089"/>
            <a:ext cx="838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5628" y="5268949"/>
            <a:ext cx="855712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3553" y="2174010"/>
            <a:ext cx="2592288" cy="10081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1625" y="2390034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solidFill>
                  <a:srgbClr val="FF0000"/>
                </a:solidFill>
              </a:rPr>
              <a:t>CLIENT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899795">
            <a:off x="2864428" y="3444520"/>
            <a:ext cx="1125910" cy="251299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 rot="2846659">
            <a:off x="2756732" y="2947524"/>
            <a:ext cx="209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Requests</a:t>
            </a:r>
          </a:p>
          <a:p>
            <a:pPr algn="ctr"/>
            <a:r>
              <a:rPr lang="en-IN" dirty="0" smtClean="0"/>
              <a:t> real-time data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 rot="13687517" flipV="1">
            <a:off x="2216862" y="3454745"/>
            <a:ext cx="1065111" cy="31226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 rot="2707147">
            <a:off x="1788112" y="37279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ends real-time data</a:t>
            </a:r>
            <a:endParaRPr lang="en-IN" dirty="0"/>
          </a:p>
        </p:txBody>
      </p:sp>
      <p:sp>
        <p:nvSpPr>
          <p:cNvPr id="21" name="Right Arrow 20"/>
          <p:cNvSpPr/>
          <p:nvPr/>
        </p:nvSpPr>
        <p:spPr>
          <a:xfrm rot="2899795">
            <a:off x="2792419" y="3516529"/>
            <a:ext cx="1125910" cy="251299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 rot="13687517" flipV="1">
            <a:off x="2394947" y="3454744"/>
            <a:ext cx="1065111" cy="31226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 rot="2830616">
            <a:off x="2347344" y="299853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Request </a:t>
            </a:r>
          </a:p>
          <a:p>
            <a:pPr algn="ctr"/>
            <a:r>
              <a:rPr lang="en-IN" dirty="0" smtClean="0"/>
              <a:t>Historical data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 rot="19627648" flipV="1">
            <a:off x="4932054" y="3675449"/>
            <a:ext cx="1672151" cy="331206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698769" y="1925502"/>
            <a:ext cx="1872208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 rot="19661753">
            <a:off x="4491863" y="3118989"/>
            <a:ext cx="190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Stores data continuously</a:t>
            </a:r>
            <a:endParaRPr lang="en-IN" dirty="0"/>
          </a:p>
        </p:txBody>
      </p:sp>
      <p:sp>
        <p:nvSpPr>
          <p:cNvPr id="28" name="Right Arrow 27"/>
          <p:cNvSpPr/>
          <p:nvPr/>
        </p:nvSpPr>
        <p:spPr>
          <a:xfrm rot="8823815" flipV="1">
            <a:off x="5585038" y="3748590"/>
            <a:ext cx="1732540" cy="368425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 rot="19613523">
            <a:off x="6078136" y="38890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Retrieves historical data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 rot="2977429">
            <a:off x="1591665" y="368617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Sends historical data</a:t>
            </a:r>
            <a:endParaRPr lang="en-IN" dirty="0"/>
          </a:p>
        </p:txBody>
      </p:sp>
      <p:pic>
        <p:nvPicPr>
          <p:cNvPr id="31" name="Picture 3" descr="C:\Users\HL\Downloads\grap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744" y="4045089"/>
            <a:ext cx="1865644" cy="1467443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6579900" y="1807147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79448" y="553011"/>
            <a:ext cx="7583488" cy="7215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Architecture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7151" y="2266899"/>
            <a:ext cx="1497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CSV</a:t>
            </a:r>
            <a:r>
              <a:rPr lang="en-IN" sz="2400" dirty="0"/>
              <a:t> </a:t>
            </a:r>
            <a:r>
              <a:rPr lang="en-IN" sz="2400" dirty="0" smtClean="0"/>
              <a:t>Files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9" grpId="2" animBg="1"/>
      <p:bldP spid="10" grpId="0"/>
      <p:bldP spid="10" grpId="1"/>
      <p:bldP spid="10" grpId="2"/>
      <p:bldP spid="15" grpId="0" animBg="1"/>
      <p:bldP spid="16" grpId="0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2" grpId="0" animBg="1"/>
      <p:bldP spid="23" grpId="0"/>
      <p:bldP spid="25" grpId="0" animBg="1"/>
      <p:bldP spid="25" grpId="1" animBg="1"/>
      <p:bldP spid="26" grpId="0" animBg="1"/>
      <p:bldP spid="27" grpId="0"/>
      <p:bldP spid="27" grpId="1"/>
      <p:bldP spid="28" grpId="0" animBg="1"/>
      <p:bldP spid="29" grpId="0"/>
      <p:bldP spid="30" grpId="0"/>
      <p:bldP spid="38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Charting</a:t>
            </a:r>
            <a:r>
              <a:rPr lang="zh-CN" altLang="en-US" sz="2000" b="1" dirty="0" smtClean="0"/>
              <a:t> </a:t>
            </a:r>
            <a:r>
              <a:rPr lang="en-US" altLang="zh-CN" sz="2000" b="1" dirty="0"/>
              <a:t>L</a:t>
            </a:r>
            <a:r>
              <a:rPr lang="en-US" altLang="zh-CN" sz="2000" b="1" dirty="0" smtClean="0"/>
              <a:t>ibrary: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err="1" smtClean="0"/>
              <a:t>ZingChart</a:t>
            </a:r>
            <a:r>
              <a:rPr lang="en-US" altLang="zh-CN" sz="1800" b="1" dirty="0"/>
              <a:t>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Variety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chart types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/>
              <a:t>F</a:t>
            </a:r>
            <a:r>
              <a:rPr lang="en-US" altLang="zh-CN" sz="1600" dirty="0" smtClean="0"/>
              <a:t>lexibility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handling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Supports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R</a:t>
            </a:r>
            <a:r>
              <a:rPr lang="en-US" altLang="zh-CN" sz="1600" dirty="0" smtClean="0"/>
              <a:t>eal-time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(refresh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attribute)</a:t>
            </a:r>
            <a:r>
              <a:rPr lang="zh-CN" altLang="en-US" sz="1600" dirty="0" smtClean="0"/>
              <a:t> </a:t>
            </a:r>
            <a:endParaRPr lang="en-US" sz="1600" dirty="0" smtClean="0"/>
          </a:p>
          <a:p>
            <a:r>
              <a:rPr lang="en-US" altLang="zh-CN" sz="2000" b="1" dirty="0" smtClean="0"/>
              <a:t>Data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storage: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CSV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files: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sz="1600" dirty="0"/>
              <a:t>Easier to stream large datasets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sz="1600" dirty="0"/>
              <a:t>Takes much less storage </a:t>
            </a:r>
            <a:r>
              <a:rPr lang="en-US" sz="1600" dirty="0" smtClean="0"/>
              <a:t>space</a:t>
            </a:r>
            <a:endParaRPr lang="en-US" altLang="zh-CN" sz="2000" b="1" dirty="0" smtClean="0"/>
          </a:p>
          <a:p>
            <a:pPr marL="342900" lvl="1" indent="-342900">
              <a:spcBef>
                <a:spcPts val="2000"/>
              </a:spcBef>
            </a:pPr>
            <a:r>
              <a:rPr lang="en-US" altLang="zh-CN" b="1" dirty="0" smtClean="0"/>
              <a:t>(Real Time Sampling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Rate)</a:t>
            </a:r>
            <a:r>
              <a:rPr lang="en-US" b="1" dirty="0" smtClean="0"/>
              <a:t>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Refresh chart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every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ms</a:t>
            </a:r>
            <a:r>
              <a:rPr lang="en-US" altLang="zh-CN" sz="1800" dirty="0" smtClean="0"/>
              <a:t> usin</a:t>
            </a:r>
            <a:r>
              <a:rPr lang="en-US" altLang="zh-CN" sz="1800" dirty="0" smtClean="0"/>
              <a:t>g latest data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Choosing 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Learning</a:t>
            </a:r>
            <a:r>
              <a:rPr lang="zh-CN" altLang="en-US" dirty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integrate HTML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JavaScript,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ZingChart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Learning to use the </a:t>
            </a:r>
            <a:r>
              <a:rPr lang="en-US" dirty="0" err="1" smtClean="0"/>
              <a:t>ZingChart</a:t>
            </a:r>
            <a:r>
              <a:rPr lang="en-US" dirty="0" smtClean="0"/>
              <a:t> API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Exploring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ZingChart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sz="1900" dirty="0"/>
              <a:t>	</a:t>
            </a:r>
            <a:r>
              <a:rPr lang="en-US" dirty="0" smtClean="0"/>
              <a:t>- </a:t>
            </a:r>
            <a:r>
              <a:rPr lang="en-US" dirty="0"/>
              <a:t>M</a:t>
            </a:r>
            <a:r>
              <a:rPr lang="en-US" altLang="zh-CN" dirty="0" smtClean="0"/>
              <a:t>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endParaRPr lang="en-US" dirty="0"/>
          </a:p>
          <a:p>
            <a:pPr marL="34925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 A</a:t>
            </a:r>
            <a:r>
              <a:rPr lang="en-US" altLang="zh-CN" dirty="0" smtClean="0"/>
              <a:t>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styling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1900" dirty="0" smtClean="0"/>
              <a:t>- S</a:t>
            </a:r>
            <a:r>
              <a:rPr lang="en-US" altLang="zh-CN" sz="1900" dirty="0" smtClean="0"/>
              <a:t>calability</a:t>
            </a:r>
            <a:r>
              <a:rPr lang="zh-CN" altLang="en-US" sz="19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137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Calibri</vt:lpstr>
      <vt:lpstr>Corbel</vt:lpstr>
      <vt:lpstr>Wingdings</vt:lpstr>
      <vt:lpstr>Wingdings 2</vt:lpstr>
      <vt:lpstr>Pixel</vt:lpstr>
      <vt:lpstr>Challenge 2: Collecting, Saving,  &amp; Visualizing Data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Dung Pham</cp:lastModifiedBy>
  <cp:revision>51</cp:revision>
  <dcterms:created xsi:type="dcterms:W3CDTF">2015-09-16T14:32:23Z</dcterms:created>
  <dcterms:modified xsi:type="dcterms:W3CDTF">2015-10-01T04:35:33Z</dcterms:modified>
</cp:coreProperties>
</file>