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8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dirty="0"/>
              <a:t>Infectious Swarm!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125" t="15501" r="38563" b="3500"/>
          <a:stretch/>
        </p:blipFill>
        <p:spPr>
          <a:xfrm>
            <a:off x="4800600" y="342901"/>
            <a:ext cx="3773253" cy="6072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571" y="2343152"/>
            <a:ext cx="3186574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id (1, 2, 3, 4</a:t>
            </a:r>
            <a:r>
              <a:rPr lang="en-US" b="1" dirty="0" smtClean="0">
                <a:solidFill>
                  <a:schemeClr val="tx1"/>
                </a:solidFill>
              </a:rPr>
              <a:t>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leader 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nfected 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ommand (C / I / N)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mmunity_interval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ms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tx1"/>
                </a:solidFill>
              </a:rPr>
              <a:t>alive_time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0" y="814389"/>
            <a:ext cx="3351342" cy="3057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9401" y="214318"/>
            <a:ext cx="7583488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7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-0.0007 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1" y="1949824"/>
            <a:ext cx="7583488" cy="4007224"/>
          </a:xfrm>
        </p:spPr>
        <p:txBody>
          <a:bodyPr>
            <a:noAutofit/>
          </a:bodyPr>
          <a:lstStyle/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Leader Election</a:t>
            </a:r>
            <a:endParaRPr lang="en-US" altLang="zh-CN" sz="1400" b="1" dirty="0" smtClean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Assign every device an ID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Leader is the device with lowest ID</a:t>
            </a:r>
          </a:p>
          <a:p>
            <a:pPr lvl="2">
              <a:buFont typeface="Corbel"/>
              <a:buChar char="⁻"/>
            </a:pPr>
            <a:r>
              <a:rPr lang="en-US" sz="1600" dirty="0">
                <a:solidFill>
                  <a:srgbClr val="174576"/>
                </a:solidFill>
              </a:rPr>
              <a:t>To be a candidate for leader, the device has to be online for at least the last 15 seconds, otherwise it is not considered to be on the network </a:t>
            </a:r>
            <a:r>
              <a:rPr lang="en-US" sz="1600" dirty="0" smtClean="0">
                <a:solidFill>
                  <a:srgbClr val="174576"/>
                </a:solidFill>
              </a:rPr>
              <a:t>anymore</a:t>
            </a:r>
            <a:endParaRPr lang="en-US" altLang="zh-CN" sz="1600" b="1" dirty="0" smtClean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of </a:t>
            </a:r>
            <a:r>
              <a:rPr lang="en-US" altLang="zh-CN" sz="1800" b="1" dirty="0" err="1" smtClean="0"/>
              <a:t>XBee’s</a:t>
            </a:r>
            <a:r>
              <a:rPr lang="en-US" altLang="zh-CN" sz="1800" b="1" dirty="0" smtClean="0"/>
              <a:t> API vs AT mode</a:t>
            </a:r>
            <a:endParaRPr lang="en-US" altLang="zh-CN" sz="1400" b="1" dirty="0" smtClean="0"/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Implemented the same algorithm using both modes</a:t>
            </a:r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AT mode showed better performance (less latency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marL="571500" lvl="2" indent="-22860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of Timer Interrupts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Used a timer to trigger the sending of messages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Fewer messages sent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less congested network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better response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time</a:t>
            </a: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lvl="1">
              <a:buFont typeface="Wingdings" charset="2"/>
              <a:buChar char=""/>
            </a:pPr>
            <a:r>
              <a:rPr lang="en-US" sz="1800" b="1" dirty="0">
                <a:solidFill>
                  <a:srgbClr val="174576"/>
                </a:solidFill>
              </a:rPr>
              <a:t>Command </a:t>
            </a:r>
            <a:r>
              <a:rPr lang="en-US" sz="1800" b="1" dirty="0" smtClean="0">
                <a:solidFill>
                  <a:srgbClr val="174576"/>
                </a:solidFill>
              </a:rPr>
              <a:t>Message</a:t>
            </a:r>
            <a:endParaRPr lang="en-US" altLang="zh-CN" sz="18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>
                <a:solidFill>
                  <a:srgbClr val="103154">
                    <a:lumMod val="90000"/>
                    <a:lumOff val="10000"/>
                  </a:srgbClr>
                </a:solidFill>
              </a:rPr>
              <a:t>E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ach </a:t>
            </a:r>
            <a:r>
              <a:rPr lang="en-US" altLang="zh-CN" sz="1600" dirty="0">
                <a:solidFill>
                  <a:srgbClr val="103154">
                    <a:lumMod val="90000"/>
                    <a:lumOff val="10000"/>
                  </a:srgbClr>
                </a:solidFill>
              </a:rPr>
              <a:t>character is a single message, a device may send multiple messages at each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interrupt</a:t>
            </a:r>
          </a:p>
          <a:p>
            <a:pPr lvl="2">
              <a:buFont typeface="Wingdings" charset="2"/>
              <a:buChar char=""/>
            </a:pPr>
            <a:endParaRPr lang="en-US" dirty="0"/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571500" lvl="2" indent="-228600">
              <a:buFont typeface="Wingdings" panose="05000000000000000000" pitchFamily="2" charset="2"/>
              <a:buChar char="§"/>
            </a:pPr>
            <a:endParaRPr lang="en-US" altLang="zh-CN" sz="1800" b="1" dirty="0" smtClean="0"/>
          </a:p>
          <a:p>
            <a:pPr marL="679450" lvl="3" indent="0">
              <a:buNone/>
            </a:pPr>
            <a:endParaRPr lang="en-US" altLang="zh-CN" b="1" dirty="0"/>
          </a:p>
          <a:p>
            <a:pPr marL="67945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about leader election algorithms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how implement bi-directional communication in API mode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Having to implement the algorithm in both API and AT modes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Resolving unexpected behavior when integrating all components </a:t>
            </a:r>
            <a:r>
              <a:rPr lang="en-US" sz="1800" dirty="0">
                <a:solidFill>
                  <a:srgbClr val="174576"/>
                </a:solidFill>
              </a:rPr>
              <a:t>(Example: use of </a:t>
            </a:r>
            <a:r>
              <a:rPr lang="en-US" sz="1800" dirty="0" err="1">
                <a:solidFill>
                  <a:srgbClr val="174576"/>
                </a:solidFill>
              </a:rPr>
              <a:t>sprintf</a:t>
            </a:r>
            <a:r>
              <a:rPr lang="en-US" sz="1800" dirty="0">
                <a:solidFill>
                  <a:srgbClr val="174576"/>
                </a:solidFill>
              </a:rPr>
              <a:t> and timer and </a:t>
            </a:r>
            <a:r>
              <a:rPr lang="en-US" sz="1800" dirty="0" err="1">
                <a:solidFill>
                  <a:srgbClr val="174576"/>
                </a:solidFill>
              </a:rPr>
              <a:t>Xbee's</a:t>
            </a:r>
            <a:r>
              <a:rPr lang="en-US" sz="1800" dirty="0">
                <a:solidFill>
                  <a:srgbClr val="174576"/>
                </a:solidFill>
              </a:rPr>
              <a:t> API/AT mode) 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  <a:endParaRPr lang="en-US" sz="20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Faster leader election when leader goes offline</a:t>
            </a:r>
            <a:endParaRPr lang="en-US" altLang="zh-CN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Faster prorogation of “</a:t>
            </a:r>
            <a:r>
              <a:rPr lang="en-US" sz="1800" dirty="0"/>
              <a:t>c</a:t>
            </a:r>
            <a:r>
              <a:rPr lang="en-US" sz="1800" dirty="0" smtClean="0"/>
              <a:t>lear” message when clearing an infection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237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Calibri</vt:lpstr>
      <vt:lpstr>Corbel</vt:lpstr>
      <vt:lpstr>Wingdings</vt:lpstr>
      <vt:lpstr>Wingdings 2</vt:lpstr>
      <vt:lpstr>Pixel</vt:lpstr>
      <vt:lpstr>Challenge 6: Infectious Swarm! 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110</cp:revision>
  <dcterms:created xsi:type="dcterms:W3CDTF">2015-09-16T14:32:23Z</dcterms:created>
  <dcterms:modified xsi:type="dcterms:W3CDTF">2015-11-24T20:53:07Z</dcterms:modified>
</cp:coreProperties>
</file>