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1FC4-848F-4DC2-819E-ACBAE656201B}" type="datetimeFigureOut">
              <a:rPr lang="zh-TW" altLang="en-US" smtClean="0"/>
              <a:t>2014/12/24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BF96-3574-4CDF-A40A-7AE25EFD9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向右箭號 47"/>
          <p:cNvSpPr/>
          <p:nvPr/>
        </p:nvSpPr>
        <p:spPr>
          <a:xfrm rot="7373169">
            <a:off x="4850990" y="2428996"/>
            <a:ext cx="2059213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95536" y="898798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5536" y="2338958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5536" y="3635102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530972" y="476672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530972" y="1772816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93595"/>
              </p:ext>
            </p:extLst>
          </p:nvPr>
        </p:nvGraphicFramePr>
        <p:xfrm>
          <a:off x="2339752" y="5147270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678116" y="1114822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16016" y="5147270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678116" y="4211166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419872" y="1268760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516216" y="1484784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51520" y="501317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419872" y="83671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516216" y="378904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51520" y="184482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19872" y="3284984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516216" y="2780928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6516216" y="4581128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4572000" y="5517232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3419872" y="3717032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195736" y="5733256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3419872" y="2132856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222598" y="4221837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向右箭號 10"/>
          <p:cNvSpPr/>
          <p:nvPr/>
        </p:nvSpPr>
        <p:spPr>
          <a:xfrm rot="7373169">
            <a:off x="1664296" y="3112047"/>
            <a:ext cx="2179686" cy="17619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7373169">
            <a:off x="1670899" y="4141649"/>
            <a:ext cx="2066362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rot="8584627">
            <a:off x="1997656" y="1328989"/>
            <a:ext cx="1417496" cy="1805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3921830">
            <a:off x="4453383" y="2321438"/>
            <a:ext cx="2893331" cy="1692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4849336">
            <a:off x="3748148" y="4610036"/>
            <a:ext cx="1632161" cy="158206"/>
          </a:xfrm>
          <a:prstGeom prst="rightArrow">
            <a:avLst/>
          </a:prstGeom>
          <a:solidFill>
            <a:schemeClr val="accent4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向右箭號 62"/>
          <p:cNvSpPr/>
          <p:nvPr/>
        </p:nvSpPr>
        <p:spPr>
          <a:xfrm rot="6623594">
            <a:off x="1119340" y="3956880"/>
            <a:ext cx="3549665" cy="17064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135</Words>
  <Application>Microsoft Office PowerPoint</Application>
  <PresentationFormat>如螢幕大小 (4:3)</PresentationFormat>
  <Paragraphs>135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yanmin</dc:creator>
  <cp:lastModifiedBy>三重認證中心</cp:lastModifiedBy>
  <cp:revision>10</cp:revision>
  <dcterms:created xsi:type="dcterms:W3CDTF">2014-12-22T14:50:12Z</dcterms:created>
  <dcterms:modified xsi:type="dcterms:W3CDTF">2014-12-24T09:55:11Z</dcterms:modified>
</cp:coreProperties>
</file>