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4F76-C53C-4F8D-A736-8688A5808D80}" type="datetimeFigureOut">
              <a:rPr lang="zh-TW" altLang="en-US" smtClean="0"/>
              <a:t>2014/12/22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350F-A299-4870-8B34-7E19EDDD8B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4F76-C53C-4F8D-A736-8688A5808D80}" type="datetimeFigureOut">
              <a:rPr lang="zh-TW" altLang="en-US" smtClean="0"/>
              <a:t>2014/12/22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350F-A299-4870-8B34-7E19EDDD8B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4F76-C53C-4F8D-A736-8688A5808D80}" type="datetimeFigureOut">
              <a:rPr lang="zh-TW" altLang="en-US" smtClean="0"/>
              <a:t>2014/12/22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350F-A299-4870-8B34-7E19EDDD8BBF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4F76-C53C-4F8D-A736-8688A5808D80}" type="datetimeFigureOut">
              <a:rPr lang="zh-TW" altLang="en-US" smtClean="0"/>
              <a:t>2014/12/22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350F-A299-4870-8B34-7E19EDDD8B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4F76-C53C-4F8D-A736-8688A5808D80}" type="datetimeFigureOut">
              <a:rPr lang="zh-TW" altLang="en-US" smtClean="0"/>
              <a:t>2014/12/22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350F-A299-4870-8B34-7E19EDDD8B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4F76-C53C-4F8D-A736-8688A5808D80}" type="datetimeFigureOut">
              <a:rPr lang="zh-TW" altLang="en-US" smtClean="0"/>
              <a:t>2014/12/22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350F-A299-4870-8B34-7E19EDDD8B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4F76-C53C-4F8D-A736-8688A5808D80}" type="datetimeFigureOut">
              <a:rPr lang="zh-TW" altLang="en-US" smtClean="0"/>
              <a:t>2014/12/22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350F-A299-4870-8B34-7E19EDDD8B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4F76-C53C-4F8D-A736-8688A5808D80}" type="datetimeFigureOut">
              <a:rPr lang="zh-TW" altLang="en-US" smtClean="0"/>
              <a:t>2014/12/22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350F-A299-4870-8B34-7E19EDDD8B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4F76-C53C-4F8D-A736-8688A5808D80}" type="datetimeFigureOut">
              <a:rPr lang="zh-TW" altLang="en-US" smtClean="0"/>
              <a:t>2014/12/22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350F-A299-4870-8B34-7E19EDDD8B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4F76-C53C-4F8D-A736-8688A5808D80}" type="datetimeFigureOut">
              <a:rPr lang="zh-TW" altLang="en-US" smtClean="0"/>
              <a:t>2014/12/22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350F-A299-4870-8B34-7E19EDDD8B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4F76-C53C-4F8D-A736-8688A5808D80}" type="datetimeFigureOut">
              <a:rPr lang="zh-TW" altLang="en-US" smtClean="0"/>
              <a:t>2014/12/22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350F-A299-4870-8B34-7E19EDDD8B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6B54F76-C53C-4F8D-A736-8688A5808D80}" type="datetimeFigureOut">
              <a:rPr lang="zh-TW" altLang="en-US" smtClean="0"/>
              <a:t>2014/12/22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97FA350F-A299-4870-8B34-7E19EDDD8B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864096"/>
          </a:xfrm>
        </p:spPr>
        <p:txBody>
          <a:bodyPr/>
          <a:lstStyle/>
          <a:p>
            <a:r>
              <a:rPr lang="zh-TW" altLang="en-US" dirty="0"/>
              <a:t>文件簽核系統</a:t>
            </a:r>
          </a:p>
        </p:txBody>
      </p:sp>
      <p:sp>
        <p:nvSpPr>
          <p:cNvPr id="4" name="內容版面配置區 1"/>
          <p:cNvSpPr txBox="1">
            <a:spLocks/>
          </p:cNvSpPr>
          <p:nvPr/>
        </p:nvSpPr>
        <p:spPr>
          <a:xfrm>
            <a:off x="827584" y="2060848"/>
            <a:ext cx="6984776" cy="345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>
                <a:solidFill>
                  <a:schemeClr val="tx2">
                    <a:lumMod val="75000"/>
                  </a:schemeClr>
                </a:solidFill>
              </a:rPr>
              <a:t>JAVA </a:t>
            </a:r>
            <a:r>
              <a:rPr lang="zh-TW" altLang="en-US" sz="2400" dirty="0" smtClean="0">
                <a:solidFill>
                  <a:schemeClr val="tx2">
                    <a:lumMod val="75000"/>
                  </a:schemeClr>
                </a:solidFill>
              </a:rPr>
              <a:t>程式專題</a:t>
            </a:r>
            <a:endParaRPr lang="en-US" altLang="zh-TW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TW" altLang="en-US" sz="2400" dirty="0" smtClean="0">
                <a:solidFill>
                  <a:schemeClr val="tx2">
                    <a:lumMod val="75000"/>
                  </a:schemeClr>
                </a:solidFill>
              </a:rPr>
              <a:t>         第三組</a:t>
            </a:r>
            <a:endParaRPr lang="en-US" altLang="zh-TW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TW" altLang="en-US" sz="2400" dirty="0" smtClean="0">
                <a:solidFill>
                  <a:schemeClr val="tx2">
                    <a:lumMod val="75000"/>
                  </a:schemeClr>
                </a:solidFill>
              </a:rPr>
              <a:t>組長：洪彥民</a:t>
            </a:r>
            <a:r>
              <a:rPr lang="en-US" altLang="zh-TW" sz="2400" dirty="0" smtClean="0">
                <a:solidFill>
                  <a:schemeClr val="tx2">
                    <a:lumMod val="75000"/>
                  </a:schemeClr>
                </a:solidFill>
              </a:rPr>
              <a:t>10</a:t>
            </a:r>
          </a:p>
          <a:p>
            <a:pPr algn="l"/>
            <a:r>
              <a:rPr lang="zh-TW" altLang="en-US" sz="2400" dirty="0" smtClean="0">
                <a:solidFill>
                  <a:schemeClr val="tx2">
                    <a:lumMod val="75000"/>
                  </a:schemeClr>
                </a:solidFill>
              </a:rPr>
              <a:t>                                   組員： </a:t>
            </a:r>
            <a:endParaRPr lang="en-US" altLang="zh-TW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TW" altLang="en-US" sz="2400" dirty="0" smtClean="0">
                <a:solidFill>
                  <a:schemeClr val="tx2">
                    <a:lumMod val="75000"/>
                  </a:schemeClr>
                </a:solidFill>
              </a:rPr>
              <a:t>                                       陳勃仰</a:t>
            </a:r>
            <a:r>
              <a:rPr lang="en-US" altLang="zh-TW" sz="2400" dirty="0" smtClean="0">
                <a:solidFill>
                  <a:schemeClr val="tx2">
                    <a:lumMod val="75000"/>
                  </a:schemeClr>
                </a:solidFill>
              </a:rPr>
              <a:t>04</a:t>
            </a:r>
            <a:r>
              <a:rPr lang="zh-TW" altLang="en-US" sz="2400" dirty="0" smtClean="0">
                <a:solidFill>
                  <a:schemeClr val="tx2">
                    <a:lumMod val="75000"/>
                  </a:schemeClr>
                </a:solidFill>
              </a:rPr>
              <a:t>       彭治堯</a:t>
            </a:r>
            <a:r>
              <a:rPr lang="en-US" altLang="zh-TW" sz="2400" dirty="0">
                <a:solidFill>
                  <a:schemeClr val="tx2">
                    <a:lumMod val="75000"/>
                  </a:schemeClr>
                </a:solidFill>
              </a:rPr>
              <a:t>13</a:t>
            </a:r>
            <a:r>
              <a:rPr lang="zh-TW" altLang="en-US" sz="2400" dirty="0" smtClean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zh-TW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r>
              <a:rPr lang="zh-TW" altLang="en-US" sz="2400" dirty="0" smtClean="0">
                <a:solidFill>
                  <a:schemeClr val="tx2">
                    <a:lumMod val="75000"/>
                  </a:schemeClr>
                </a:solidFill>
              </a:rPr>
              <a:t>                                       陳慶陽</a:t>
            </a:r>
            <a:r>
              <a:rPr lang="en-US" altLang="zh-TW" sz="24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1</a:t>
            </a:r>
            <a:r>
              <a:rPr lang="zh-TW" altLang="en-US" sz="24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altLang="zh-TW" sz="24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1</a:t>
            </a:r>
            <a:r>
              <a:rPr lang="zh-TW" altLang="en-US" sz="24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zh-TW" altLang="en-US" sz="2400" dirty="0" smtClean="0">
                <a:solidFill>
                  <a:schemeClr val="tx2">
                    <a:lumMod val="75000"/>
                  </a:schemeClr>
                </a:solidFill>
              </a:rPr>
              <a:t>       周惠娟</a:t>
            </a:r>
            <a:r>
              <a:rPr lang="en-US" altLang="zh-TW" sz="2400" dirty="0">
                <a:solidFill>
                  <a:schemeClr val="tx2">
                    <a:lumMod val="75000"/>
                  </a:schemeClr>
                </a:solidFill>
              </a:rPr>
              <a:t>16</a:t>
            </a:r>
            <a:endParaRPr lang="zh-TW" alt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             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42532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0" y="260648"/>
            <a:ext cx="9047164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3666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9" y="260648"/>
            <a:ext cx="9085201" cy="6051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8630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2" y="343527"/>
            <a:ext cx="8944593" cy="5533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1536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9" y="188640"/>
            <a:ext cx="8882389" cy="643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171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8875095" cy="647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2162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40" y="404663"/>
            <a:ext cx="8905955" cy="5327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3124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04664"/>
            <a:ext cx="8932490" cy="545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718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06279"/>
            <a:ext cx="8918010" cy="5458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6312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50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6" y="272033"/>
            <a:ext cx="9058828" cy="632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448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991" y="3085375"/>
            <a:ext cx="32385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77" y="4048227"/>
            <a:ext cx="324802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360" y="121394"/>
            <a:ext cx="32480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579" y="5522290"/>
            <a:ext cx="3238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2620426"/>
            <a:ext cx="322897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97" y="116632"/>
            <a:ext cx="322897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902" y="1288278"/>
            <a:ext cx="32289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直線單箭頭接點 10"/>
          <p:cNvCxnSpPr/>
          <p:nvPr/>
        </p:nvCxnSpPr>
        <p:spPr>
          <a:xfrm>
            <a:off x="4499992" y="1916832"/>
            <a:ext cx="1646659" cy="1554729"/>
          </a:xfrm>
          <a:prstGeom prst="straightConnector1">
            <a:avLst/>
          </a:prstGeom>
          <a:noFill/>
          <a:ln w="158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lg" len="lg"/>
          </a:ln>
          <a:effectLst/>
        </p:spPr>
      </p:cxnSp>
      <p:cxnSp>
        <p:nvCxnSpPr>
          <p:cNvPr id="12" name="直線單箭頭接點 11"/>
          <p:cNvCxnSpPr/>
          <p:nvPr/>
        </p:nvCxnSpPr>
        <p:spPr>
          <a:xfrm>
            <a:off x="1115616" y="548680"/>
            <a:ext cx="207411" cy="5171501"/>
          </a:xfrm>
          <a:prstGeom prst="straightConnector1">
            <a:avLst/>
          </a:prstGeom>
          <a:noFill/>
          <a:ln w="158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lg" len="lg"/>
          </a:ln>
          <a:effectLst/>
        </p:spPr>
      </p:cxnSp>
      <p:cxnSp>
        <p:nvCxnSpPr>
          <p:cNvPr id="13" name="直線單箭頭接點 12"/>
          <p:cNvCxnSpPr/>
          <p:nvPr/>
        </p:nvCxnSpPr>
        <p:spPr>
          <a:xfrm>
            <a:off x="4499992" y="2132856"/>
            <a:ext cx="1646659" cy="1544845"/>
          </a:xfrm>
          <a:prstGeom prst="straightConnector1">
            <a:avLst/>
          </a:prstGeom>
          <a:noFill/>
          <a:ln w="158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lg" len="lg"/>
          </a:ln>
          <a:effectLst/>
        </p:spPr>
      </p:cxnSp>
      <p:cxnSp>
        <p:nvCxnSpPr>
          <p:cNvPr id="14" name="直線單箭頭接點 13"/>
          <p:cNvCxnSpPr/>
          <p:nvPr/>
        </p:nvCxnSpPr>
        <p:spPr>
          <a:xfrm flipH="1">
            <a:off x="3059832" y="2356511"/>
            <a:ext cx="1440160" cy="1216505"/>
          </a:xfrm>
          <a:prstGeom prst="straightConnector1">
            <a:avLst/>
          </a:prstGeom>
          <a:noFill/>
          <a:ln w="158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none" w="lg" len="lg"/>
          </a:ln>
          <a:effectLst/>
        </p:spPr>
      </p:cxnSp>
      <p:cxnSp>
        <p:nvCxnSpPr>
          <p:cNvPr id="15" name="直線單箭頭接點 14"/>
          <p:cNvCxnSpPr/>
          <p:nvPr/>
        </p:nvCxnSpPr>
        <p:spPr>
          <a:xfrm>
            <a:off x="2267744" y="4509120"/>
            <a:ext cx="3384376" cy="1656184"/>
          </a:xfrm>
          <a:prstGeom prst="straightConnector1">
            <a:avLst/>
          </a:prstGeom>
          <a:noFill/>
          <a:ln w="158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lg" len="lg"/>
          </a:ln>
          <a:effectLst/>
        </p:spPr>
      </p:cxnSp>
      <p:cxnSp>
        <p:nvCxnSpPr>
          <p:cNvPr id="16" name="直線單箭頭接點 15"/>
          <p:cNvCxnSpPr/>
          <p:nvPr/>
        </p:nvCxnSpPr>
        <p:spPr>
          <a:xfrm>
            <a:off x="1492650" y="2852936"/>
            <a:ext cx="775094" cy="653817"/>
          </a:xfrm>
          <a:prstGeom prst="straightConnector1">
            <a:avLst/>
          </a:prstGeom>
          <a:noFill/>
          <a:ln w="158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none" w="lg" len="lg"/>
          </a:ln>
          <a:effectLst/>
        </p:spPr>
      </p:cxnSp>
      <p:cxnSp>
        <p:nvCxnSpPr>
          <p:cNvPr id="17" name="直線單箭頭接點 16"/>
          <p:cNvCxnSpPr/>
          <p:nvPr/>
        </p:nvCxnSpPr>
        <p:spPr>
          <a:xfrm flipH="1">
            <a:off x="4788024" y="548680"/>
            <a:ext cx="1008112" cy="1368152"/>
          </a:xfrm>
          <a:prstGeom prst="straightConnector1">
            <a:avLst/>
          </a:prstGeom>
          <a:noFill/>
          <a:ln w="158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lg" len="lg"/>
          </a:ln>
          <a:effectLst/>
        </p:spPr>
      </p:cxnSp>
      <p:cxnSp>
        <p:nvCxnSpPr>
          <p:cNvPr id="18" name="直線單箭頭接點 17"/>
          <p:cNvCxnSpPr/>
          <p:nvPr/>
        </p:nvCxnSpPr>
        <p:spPr>
          <a:xfrm>
            <a:off x="6876256" y="980728"/>
            <a:ext cx="216024" cy="2880320"/>
          </a:xfrm>
          <a:prstGeom prst="straightConnector1">
            <a:avLst/>
          </a:prstGeom>
          <a:noFill/>
          <a:ln w="158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lg" len="lg"/>
          </a:ln>
          <a:effectLst/>
        </p:spPr>
      </p:cxnSp>
      <p:cxnSp>
        <p:nvCxnSpPr>
          <p:cNvPr id="19" name="直線單箭頭接點 18"/>
          <p:cNvCxnSpPr/>
          <p:nvPr/>
        </p:nvCxnSpPr>
        <p:spPr>
          <a:xfrm flipH="1" flipV="1">
            <a:off x="1547664" y="764704"/>
            <a:ext cx="1584176" cy="3175983"/>
          </a:xfrm>
          <a:prstGeom prst="straightConnector1">
            <a:avLst/>
          </a:prstGeom>
          <a:noFill/>
          <a:ln w="158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none" w="lg" len="lg"/>
          </a:ln>
          <a:effectLst/>
        </p:spPr>
      </p:cxnSp>
      <p:cxnSp>
        <p:nvCxnSpPr>
          <p:cNvPr id="20" name="直線單箭頭接點 19"/>
          <p:cNvCxnSpPr/>
          <p:nvPr/>
        </p:nvCxnSpPr>
        <p:spPr>
          <a:xfrm flipV="1">
            <a:off x="2267744" y="3284984"/>
            <a:ext cx="4176464" cy="1224136"/>
          </a:xfrm>
          <a:prstGeom prst="straightConnector1">
            <a:avLst/>
          </a:prstGeom>
          <a:noFill/>
          <a:ln w="158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864856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0688"/>
            <a:ext cx="8676456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940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404664"/>
            <a:ext cx="904875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1567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404664"/>
            <a:ext cx="9048750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303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5" y="145132"/>
            <a:ext cx="9021609" cy="602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7522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8846142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7398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2656"/>
            <a:ext cx="8903043" cy="584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324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103</TotalTime>
  <Words>31</Words>
  <Application>Microsoft Office PowerPoint</Application>
  <PresentationFormat>如螢幕大小 (4:3)</PresentationFormat>
  <Paragraphs>9</Paragraphs>
  <Slides>18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波形</vt:lpstr>
      <vt:lpstr>文件簽核系統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巨匠電腦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三重認證中心</dc:creator>
  <cp:lastModifiedBy>三重認證中心</cp:lastModifiedBy>
  <cp:revision>18</cp:revision>
  <dcterms:created xsi:type="dcterms:W3CDTF">2014-12-22T07:14:16Z</dcterms:created>
  <dcterms:modified xsi:type="dcterms:W3CDTF">2014-12-22T08:57:51Z</dcterms:modified>
</cp:coreProperties>
</file>