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1FC4-848F-4DC2-819E-ACBAE656201B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95536" y="898798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5536" y="2338958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5536" y="3635102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530972" y="476672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530972" y="1772816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483768" y="5147270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678116" y="1114822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16016" y="5147270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678116" y="4211166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419872" y="1268760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516216" y="1484784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51520" y="501317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419872" y="83671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516216" y="378904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51520" y="184482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19872" y="3284984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516216" y="2780928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6516216" y="4581128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4572000" y="5517232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3419872" y="3717032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39752" y="5733256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3419872" y="2132856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251520" y="42210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135</Words>
  <Application>Microsoft Office PowerPoint</Application>
  <PresentationFormat>如螢幕大小 (4:3)</PresentationFormat>
  <Paragraphs>135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yanmin</dc:creator>
  <cp:lastModifiedBy>yanmin</cp:lastModifiedBy>
  <cp:revision>8</cp:revision>
  <dcterms:created xsi:type="dcterms:W3CDTF">2014-12-22T14:50:12Z</dcterms:created>
  <dcterms:modified xsi:type="dcterms:W3CDTF">2014-12-22T16:05:03Z</dcterms:modified>
</cp:coreProperties>
</file>