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6946DD5-A65B-4715-A90F-E578DE6C1D0B}"/>
              </a:ext>
            </a:extLst>
          </p:cNvPr>
          <p:cNvPicPr>
            <a:picLocks noChangeAspect="1"/>
          </p:cNvPicPr>
          <p:nvPr/>
        </p:nvPicPr>
        <p:blipFill>
          <a:blip r:embed="rId2"/>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6E69387-C93B-49B5-ACC2-E6903A0F8495}"/>
              </a:ext>
            </a:extLst>
          </p:cNvPr>
          <p:cNvSpPr>
            <a:spLocks noGrp="1"/>
          </p:cNvSpPr>
          <p:nvPr>
            <p:ph type="ctrTitle"/>
          </p:nvPr>
        </p:nvSpPr>
        <p:spPr/>
        <p:txBody>
          <a:bodyPr/>
          <a:lstStyle/>
          <a:p>
            <a:r>
              <a:rPr lang="fr-FR" dirty="0">
                <a:solidFill>
                  <a:schemeClr val="bg1"/>
                </a:solidFill>
              </a:rPr>
              <a:t>JAVA-HEALTH</a:t>
            </a:r>
          </a:p>
        </p:txBody>
      </p:sp>
      <p:sp>
        <p:nvSpPr>
          <p:cNvPr id="3" name="Sous-titre 2">
            <a:extLst>
              <a:ext uri="{FF2B5EF4-FFF2-40B4-BE49-F238E27FC236}">
                <a16:creationId xmlns:a16="http://schemas.microsoft.com/office/drawing/2014/main" id="{4408B828-BE31-4EE2-AD82-CBB4BF51E31D}"/>
              </a:ext>
            </a:extLst>
          </p:cNvPr>
          <p:cNvSpPr>
            <a:spLocks noGrp="1"/>
          </p:cNvSpPr>
          <p:nvPr>
            <p:ph type="subTitle" idx="1"/>
          </p:nvPr>
        </p:nvSpPr>
        <p:spPr/>
        <p:txBody>
          <a:bodyPr/>
          <a:lstStyle/>
          <a:p>
            <a:r>
              <a:rPr lang="fr-FR" dirty="0">
                <a:solidFill>
                  <a:schemeClr val="bg1"/>
                </a:solidFill>
              </a:rPr>
              <a:t>Améliorons le système des hôpitaux</a:t>
            </a:r>
          </a:p>
        </p:txBody>
      </p:sp>
      <p:sp>
        <p:nvSpPr>
          <p:cNvPr id="6" name="ZoneTexte 5">
            <a:extLst>
              <a:ext uri="{FF2B5EF4-FFF2-40B4-BE49-F238E27FC236}">
                <a16:creationId xmlns:a16="http://schemas.microsoft.com/office/drawing/2014/main" id="{2D0E9E10-ED98-4562-B608-BF418304B1A1}"/>
              </a:ext>
            </a:extLst>
          </p:cNvPr>
          <p:cNvSpPr txBox="1"/>
          <p:nvPr/>
        </p:nvSpPr>
        <p:spPr>
          <a:xfrm>
            <a:off x="7296346" y="5165889"/>
            <a:ext cx="4110087" cy="646331"/>
          </a:xfrm>
          <a:prstGeom prst="rect">
            <a:avLst/>
          </a:prstGeom>
          <a:noFill/>
        </p:spPr>
        <p:txBody>
          <a:bodyPr wrap="square" rtlCol="0">
            <a:spAutoFit/>
          </a:bodyPr>
          <a:lstStyle/>
          <a:p>
            <a:r>
              <a:rPr lang="fr-FR" dirty="0">
                <a:solidFill>
                  <a:schemeClr val="bg1"/>
                </a:solidFill>
              </a:rPr>
              <a:t>Bankoue Christian &amp;&amp; </a:t>
            </a:r>
            <a:r>
              <a:rPr lang="fr-FR" dirty="0" err="1">
                <a:solidFill>
                  <a:schemeClr val="bg1"/>
                </a:solidFill>
              </a:rPr>
              <a:t>Fohom</a:t>
            </a:r>
            <a:r>
              <a:rPr lang="fr-FR" dirty="0">
                <a:solidFill>
                  <a:schemeClr val="bg1"/>
                </a:solidFill>
              </a:rPr>
              <a:t> Yann 1230F</a:t>
            </a:r>
          </a:p>
          <a:p>
            <a:endParaRPr lang="fr-FR" dirty="0"/>
          </a:p>
        </p:txBody>
      </p:sp>
    </p:spTree>
    <p:extLst>
      <p:ext uri="{BB962C8B-B14F-4D97-AF65-F5344CB8AC3E}">
        <p14:creationId xmlns:p14="http://schemas.microsoft.com/office/powerpoint/2010/main" val="221933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3EA3-0586-4960-900D-0318B102C771}"/>
              </a:ext>
            </a:extLst>
          </p:cNvPr>
          <p:cNvSpPr>
            <a:spLocks noGrp="1"/>
          </p:cNvSpPr>
          <p:nvPr>
            <p:ph type="title"/>
          </p:nvPr>
        </p:nvSpPr>
        <p:spPr/>
        <p:txBody>
          <a:bodyPr/>
          <a:lstStyle/>
          <a:p>
            <a:r>
              <a:rPr lang="fr-FR" dirty="0"/>
              <a:t>C’est quoi java-</a:t>
            </a:r>
            <a:r>
              <a:rPr lang="fr-FR" dirty="0" err="1"/>
              <a:t>health</a:t>
            </a:r>
            <a:r>
              <a:rPr lang="fr-FR" dirty="0"/>
              <a:t> Et Qui sont les potentielle utilisateur ?</a:t>
            </a:r>
          </a:p>
        </p:txBody>
      </p:sp>
      <p:sp>
        <p:nvSpPr>
          <p:cNvPr id="4" name="ZoneTexte 3">
            <a:extLst>
              <a:ext uri="{FF2B5EF4-FFF2-40B4-BE49-F238E27FC236}">
                <a16:creationId xmlns:a16="http://schemas.microsoft.com/office/drawing/2014/main" id="{BBE5F948-D39D-4270-9377-D8668A055BF2}"/>
              </a:ext>
            </a:extLst>
          </p:cNvPr>
          <p:cNvSpPr txBox="1"/>
          <p:nvPr/>
        </p:nvSpPr>
        <p:spPr>
          <a:xfrm>
            <a:off x="685801" y="2178289"/>
            <a:ext cx="8804635" cy="3139321"/>
          </a:xfrm>
          <a:prstGeom prst="rect">
            <a:avLst/>
          </a:prstGeom>
          <a:noFill/>
        </p:spPr>
        <p:txBody>
          <a:bodyPr wrap="square" rtlCol="0">
            <a:spAutoFit/>
          </a:bodyPr>
          <a:lstStyle/>
          <a:p>
            <a:r>
              <a:rPr lang="fr-FR" dirty="0"/>
              <a:t>C’est une application java FX développer pour de faciliter la gestion et le fonctionnement des hôpitaux.</a:t>
            </a:r>
          </a:p>
          <a:p>
            <a:endParaRPr lang="fr-FR" dirty="0"/>
          </a:p>
          <a:p>
            <a:r>
              <a:rPr lang="fr-FR" dirty="0"/>
              <a:t>Les potentiels utilisateurs(acteurs) sont : </a:t>
            </a:r>
          </a:p>
          <a:p>
            <a:endParaRPr lang="fr-FR" dirty="0"/>
          </a:p>
          <a:p>
            <a:pPr marL="285750" indent="-285750">
              <a:buFontTx/>
              <a:buChar char="-"/>
            </a:pPr>
            <a:r>
              <a:rPr lang="fr-FR" dirty="0"/>
              <a:t>Administrateurs des hôpitaux,</a:t>
            </a:r>
          </a:p>
          <a:p>
            <a:pPr marL="285750" indent="-285750">
              <a:buFontTx/>
              <a:buChar char="-"/>
            </a:pPr>
            <a:r>
              <a:rPr lang="fr-FR" dirty="0"/>
              <a:t>Le personnel médical,</a:t>
            </a:r>
          </a:p>
          <a:p>
            <a:pPr marL="285750" indent="-285750">
              <a:buFontTx/>
              <a:buChar char="-"/>
            </a:pPr>
            <a:r>
              <a:rPr lang="fr-FR" dirty="0"/>
              <a:t>Les patients,</a:t>
            </a:r>
          </a:p>
          <a:p>
            <a:pPr marL="285750" indent="-285750">
              <a:buFontTx/>
              <a:buChar char="-"/>
            </a:pPr>
            <a:r>
              <a:rPr lang="fr-FR" dirty="0"/>
              <a:t>Les pharmaciens,</a:t>
            </a:r>
          </a:p>
          <a:p>
            <a:pPr marL="285750" indent="-285750">
              <a:buFontTx/>
              <a:buChar char="-"/>
            </a:pPr>
            <a:r>
              <a:rPr lang="fr-FR" dirty="0"/>
              <a:t>Les fournisseurs,</a:t>
            </a:r>
          </a:p>
          <a:p>
            <a:pPr marL="285750" indent="-285750">
              <a:buFontTx/>
              <a:buChar char="-"/>
            </a:pPr>
            <a:endParaRPr lang="fr-FR" dirty="0"/>
          </a:p>
        </p:txBody>
      </p:sp>
    </p:spTree>
    <p:extLst>
      <p:ext uri="{BB962C8B-B14F-4D97-AF65-F5344CB8AC3E}">
        <p14:creationId xmlns:p14="http://schemas.microsoft.com/office/powerpoint/2010/main" val="81945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3EA3-0586-4960-900D-0318B102C771}"/>
              </a:ext>
            </a:extLst>
          </p:cNvPr>
          <p:cNvSpPr>
            <a:spLocks noGrp="1"/>
          </p:cNvSpPr>
          <p:nvPr>
            <p:ph type="title"/>
          </p:nvPr>
        </p:nvSpPr>
        <p:spPr/>
        <p:txBody>
          <a:bodyPr/>
          <a:lstStyle/>
          <a:p>
            <a:r>
              <a:rPr lang="fr-FR" dirty="0"/>
              <a:t>Quelles sont les outils de développement utilises ?</a:t>
            </a:r>
          </a:p>
        </p:txBody>
      </p:sp>
      <p:sp>
        <p:nvSpPr>
          <p:cNvPr id="4" name="ZoneTexte 3">
            <a:extLst>
              <a:ext uri="{FF2B5EF4-FFF2-40B4-BE49-F238E27FC236}">
                <a16:creationId xmlns:a16="http://schemas.microsoft.com/office/drawing/2014/main" id="{BBE5F948-D39D-4270-9377-D8668A055BF2}"/>
              </a:ext>
            </a:extLst>
          </p:cNvPr>
          <p:cNvSpPr txBox="1"/>
          <p:nvPr/>
        </p:nvSpPr>
        <p:spPr>
          <a:xfrm>
            <a:off x="685801" y="2178289"/>
            <a:ext cx="8804635" cy="2585323"/>
          </a:xfrm>
          <a:prstGeom prst="rect">
            <a:avLst/>
          </a:prstGeom>
          <a:noFill/>
        </p:spPr>
        <p:txBody>
          <a:bodyPr wrap="square" rtlCol="0">
            <a:spAutoFit/>
          </a:bodyPr>
          <a:lstStyle/>
          <a:p>
            <a:r>
              <a:rPr lang="fr-FR" dirty="0"/>
              <a:t>Les outils utilisez pour le développement de cette application sont :</a:t>
            </a:r>
          </a:p>
          <a:p>
            <a:endParaRPr lang="fr-FR" dirty="0"/>
          </a:p>
          <a:p>
            <a:pPr marL="285750" indent="-285750">
              <a:buFontTx/>
              <a:buChar char="-"/>
            </a:pPr>
            <a:r>
              <a:rPr lang="fr-FR" dirty="0"/>
              <a:t>Windows 10,</a:t>
            </a:r>
          </a:p>
          <a:p>
            <a:pPr marL="285750" indent="-285750">
              <a:buFontTx/>
              <a:buChar char="-"/>
            </a:pPr>
            <a:r>
              <a:rPr lang="fr-FR" dirty="0" err="1"/>
              <a:t>Intelij</a:t>
            </a:r>
            <a:r>
              <a:rPr lang="fr-FR" dirty="0"/>
              <a:t>,</a:t>
            </a:r>
          </a:p>
          <a:p>
            <a:pPr marL="285750" indent="-285750">
              <a:buFontTx/>
              <a:buChar char="-"/>
            </a:pPr>
            <a:r>
              <a:rPr lang="fr-FR" dirty="0" err="1"/>
              <a:t>Eclipes</a:t>
            </a:r>
            <a:r>
              <a:rPr lang="fr-FR" dirty="0"/>
              <a:t>,</a:t>
            </a:r>
          </a:p>
          <a:p>
            <a:pPr marL="285750" indent="-285750">
              <a:buFontTx/>
              <a:buChar char="-"/>
            </a:pPr>
            <a:r>
              <a:rPr lang="fr-FR" dirty="0" err="1"/>
              <a:t>PhpMyadmind</a:t>
            </a:r>
            <a:r>
              <a:rPr lang="fr-FR" dirty="0"/>
              <a:t>,</a:t>
            </a:r>
          </a:p>
          <a:p>
            <a:pPr marL="285750" indent="-285750">
              <a:buFontTx/>
              <a:buChar char="-"/>
            </a:pPr>
            <a:r>
              <a:rPr lang="fr-FR" dirty="0" err="1"/>
              <a:t>Xampp</a:t>
            </a:r>
            <a:r>
              <a:rPr lang="fr-FR" dirty="0"/>
              <a:t>,</a:t>
            </a:r>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296690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3EA3-0586-4960-900D-0318B102C771}"/>
              </a:ext>
            </a:extLst>
          </p:cNvPr>
          <p:cNvSpPr>
            <a:spLocks noGrp="1"/>
          </p:cNvSpPr>
          <p:nvPr>
            <p:ph type="title"/>
          </p:nvPr>
        </p:nvSpPr>
        <p:spPr/>
        <p:txBody>
          <a:bodyPr/>
          <a:lstStyle/>
          <a:p>
            <a:r>
              <a:rPr lang="fr-FR" dirty="0"/>
              <a:t>Quels sont Ces fonctionnalités ?</a:t>
            </a:r>
          </a:p>
        </p:txBody>
      </p:sp>
      <p:sp>
        <p:nvSpPr>
          <p:cNvPr id="4" name="ZoneTexte 3">
            <a:extLst>
              <a:ext uri="{FF2B5EF4-FFF2-40B4-BE49-F238E27FC236}">
                <a16:creationId xmlns:a16="http://schemas.microsoft.com/office/drawing/2014/main" id="{BBE5F948-D39D-4270-9377-D8668A055BF2}"/>
              </a:ext>
            </a:extLst>
          </p:cNvPr>
          <p:cNvSpPr txBox="1"/>
          <p:nvPr/>
        </p:nvSpPr>
        <p:spPr>
          <a:xfrm>
            <a:off x="685801" y="2178289"/>
            <a:ext cx="8804635" cy="3416320"/>
          </a:xfrm>
          <a:prstGeom prst="rect">
            <a:avLst/>
          </a:prstGeom>
          <a:noFill/>
        </p:spPr>
        <p:txBody>
          <a:bodyPr wrap="square" rtlCol="0">
            <a:spAutoFit/>
          </a:bodyPr>
          <a:lstStyle/>
          <a:p>
            <a:r>
              <a:rPr lang="fr-FR" dirty="0"/>
              <a:t>Java-</a:t>
            </a:r>
            <a:r>
              <a:rPr lang="fr-FR" dirty="0" err="1"/>
              <a:t>health</a:t>
            </a:r>
            <a:r>
              <a:rPr lang="fr-FR" dirty="0"/>
              <a:t> est une application qui nécessite une inscription pour afin de pourvoir </a:t>
            </a:r>
            <a:r>
              <a:rPr lang="fr-FR" dirty="0" err="1"/>
              <a:t>acceder</a:t>
            </a:r>
            <a:r>
              <a:rPr lang="fr-FR" dirty="0"/>
              <a:t> aux différentes interfaces.</a:t>
            </a:r>
          </a:p>
          <a:p>
            <a:endParaRPr lang="fr-FR" dirty="0"/>
          </a:p>
          <a:p>
            <a:r>
              <a:rPr lang="fr-FR" dirty="0"/>
              <a:t>Pour s’inscrire l’utilisateur aura besoin d’introduire son nom, son prénom, son adresse mail, son mot de passe, son code unique qui représente en gros son CNP, et son type d’utilisateur(Médecin, Patient,…). </a:t>
            </a:r>
          </a:p>
          <a:p>
            <a:endParaRPr lang="fr-FR" dirty="0"/>
          </a:p>
          <a:p>
            <a:r>
              <a:rPr lang="fr-FR" dirty="0"/>
              <a:t>Il n’est pas possible de s’inscrire en tant que administrateur car les administrateurs sont directement introduits dans la bases de données.</a:t>
            </a:r>
          </a:p>
          <a:p>
            <a:endParaRPr lang="fr-FR" dirty="0"/>
          </a:p>
          <a:p>
            <a:r>
              <a:rPr lang="fr-FR" dirty="0"/>
              <a:t>L’interface de l’application présente plusieurs fenêtre qui s’affiche selon le types de utilisateur.</a:t>
            </a:r>
          </a:p>
        </p:txBody>
      </p:sp>
    </p:spTree>
    <p:extLst>
      <p:ext uri="{BB962C8B-B14F-4D97-AF65-F5344CB8AC3E}">
        <p14:creationId xmlns:p14="http://schemas.microsoft.com/office/powerpoint/2010/main" val="117054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3EA3-0586-4960-900D-0318B102C771}"/>
              </a:ext>
            </a:extLst>
          </p:cNvPr>
          <p:cNvSpPr>
            <a:spLocks noGrp="1"/>
          </p:cNvSpPr>
          <p:nvPr>
            <p:ph type="title"/>
          </p:nvPr>
        </p:nvSpPr>
        <p:spPr/>
        <p:txBody>
          <a:bodyPr/>
          <a:lstStyle/>
          <a:p>
            <a:r>
              <a:rPr lang="fr-FR" dirty="0"/>
              <a:t>Quels sont Ces fonctionnalités ?</a:t>
            </a:r>
          </a:p>
        </p:txBody>
      </p:sp>
      <p:sp>
        <p:nvSpPr>
          <p:cNvPr id="4" name="ZoneTexte 3">
            <a:extLst>
              <a:ext uri="{FF2B5EF4-FFF2-40B4-BE49-F238E27FC236}">
                <a16:creationId xmlns:a16="http://schemas.microsoft.com/office/drawing/2014/main" id="{BBE5F948-D39D-4270-9377-D8668A055BF2}"/>
              </a:ext>
            </a:extLst>
          </p:cNvPr>
          <p:cNvSpPr txBox="1"/>
          <p:nvPr/>
        </p:nvSpPr>
        <p:spPr>
          <a:xfrm>
            <a:off x="685801" y="2178289"/>
            <a:ext cx="8804635" cy="2585323"/>
          </a:xfrm>
          <a:prstGeom prst="rect">
            <a:avLst/>
          </a:prstGeom>
          <a:noFill/>
        </p:spPr>
        <p:txBody>
          <a:bodyPr wrap="square" rtlCol="0">
            <a:spAutoFit/>
          </a:bodyPr>
          <a:lstStyle/>
          <a:p>
            <a:r>
              <a:rPr lang="fr-FR" dirty="0"/>
              <a:t>Avec c’est application, il est possible au patient de faire une pour un patient de programmer une consultation tout en choisissant la date, le domaine médicale, l’hôpital et le médecin. </a:t>
            </a:r>
          </a:p>
          <a:p>
            <a:endParaRPr lang="fr-FR" dirty="0"/>
          </a:p>
          <a:p>
            <a:r>
              <a:rPr lang="fr-FR" dirty="0"/>
              <a:t>Le médecin á la possibilité de voir toutes les programmations des patients qui l’ont choisit.</a:t>
            </a:r>
          </a:p>
          <a:p>
            <a:endParaRPr lang="fr-FR" dirty="0"/>
          </a:p>
          <a:p>
            <a:r>
              <a:rPr lang="fr-FR" dirty="0"/>
              <a:t>L’</a:t>
            </a:r>
            <a:r>
              <a:rPr lang="fr-FR" dirty="0" err="1"/>
              <a:t>administateur</a:t>
            </a:r>
            <a:r>
              <a:rPr lang="fr-FR" dirty="0"/>
              <a:t> est le gérant de tous ce qui ce passe dans l’application. Il a accès a tous les interfaces et peut faire des mises a jour.</a:t>
            </a:r>
          </a:p>
          <a:p>
            <a:endParaRPr lang="fr-FR" dirty="0"/>
          </a:p>
          <a:p>
            <a:endParaRPr lang="fr-FR" dirty="0"/>
          </a:p>
        </p:txBody>
      </p:sp>
    </p:spTree>
    <p:extLst>
      <p:ext uri="{BB962C8B-B14F-4D97-AF65-F5344CB8AC3E}">
        <p14:creationId xmlns:p14="http://schemas.microsoft.com/office/powerpoint/2010/main" val="235528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B3EA3-0586-4960-900D-0318B102C771}"/>
              </a:ext>
            </a:extLst>
          </p:cNvPr>
          <p:cNvSpPr>
            <a:spLocks noGrp="1"/>
          </p:cNvSpPr>
          <p:nvPr>
            <p:ph type="title"/>
          </p:nvPr>
        </p:nvSpPr>
        <p:spPr/>
        <p:txBody>
          <a:bodyPr/>
          <a:lstStyle/>
          <a:p>
            <a:r>
              <a:rPr lang="fr-FR" dirty="0"/>
              <a:t>Diagramme de cas d’utilisation</a:t>
            </a:r>
          </a:p>
        </p:txBody>
      </p:sp>
      <p:sp>
        <p:nvSpPr>
          <p:cNvPr id="4" name="ZoneTexte 3">
            <a:extLst>
              <a:ext uri="{FF2B5EF4-FFF2-40B4-BE49-F238E27FC236}">
                <a16:creationId xmlns:a16="http://schemas.microsoft.com/office/drawing/2014/main" id="{BBE5F948-D39D-4270-9377-D8668A055BF2}"/>
              </a:ext>
            </a:extLst>
          </p:cNvPr>
          <p:cNvSpPr txBox="1"/>
          <p:nvPr/>
        </p:nvSpPr>
        <p:spPr>
          <a:xfrm>
            <a:off x="685801" y="2178289"/>
            <a:ext cx="8804635" cy="646331"/>
          </a:xfrm>
          <a:prstGeom prst="rect">
            <a:avLst/>
          </a:prstGeom>
          <a:noFill/>
        </p:spPr>
        <p:txBody>
          <a:bodyPr wrap="square" rtlCol="0">
            <a:spAutoFit/>
          </a:bodyPr>
          <a:lstStyle/>
          <a:p>
            <a:endParaRPr lang="fr-FR" dirty="0"/>
          </a:p>
          <a:p>
            <a:endParaRPr lang="fr-FR" dirty="0"/>
          </a:p>
        </p:txBody>
      </p:sp>
      <p:pic>
        <p:nvPicPr>
          <p:cNvPr id="5" name="Image 4">
            <a:extLst>
              <a:ext uri="{FF2B5EF4-FFF2-40B4-BE49-F238E27FC236}">
                <a16:creationId xmlns:a16="http://schemas.microsoft.com/office/drawing/2014/main" id="{16FA49DC-64C5-4326-9C6F-663D0994D8C1}"/>
              </a:ext>
            </a:extLst>
          </p:cNvPr>
          <p:cNvPicPr>
            <a:picLocks noChangeAspect="1"/>
          </p:cNvPicPr>
          <p:nvPr/>
        </p:nvPicPr>
        <p:blipFill rotWithShape="1">
          <a:blip r:embed="rId2"/>
          <a:srcRect l="19580" t="-3220" r="1"/>
          <a:stretch/>
        </p:blipFill>
        <p:spPr>
          <a:xfrm>
            <a:off x="848412" y="1974751"/>
            <a:ext cx="9446937" cy="4605158"/>
          </a:xfrm>
          <a:prstGeom prst="rect">
            <a:avLst/>
          </a:prstGeom>
        </p:spPr>
      </p:pic>
    </p:spTree>
    <p:extLst>
      <p:ext uri="{BB962C8B-B14F-4D97-AF65-F5344CB8AC3E}">
        <p14:creationId xmlns:p14="http://schemas.microsoft.com/office/powerpoint/2010/main" val="405467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217A6-15F7-473D-8D19-85EAE3FC253B}"/>
              </a:ext>
            </a:extLst>
          </p:cNvPr>
          <p:cNvSpPr>
            <a:spLocks noGrp="1"/>
          </p:cNvSpPr>
          <p:nvPr>
            <p:ph type="title"/>
          </p:nvPr>
        </p:nvSpPr>
        <p:spPr/>
        <p:txBody>
          <a:bodyPr/>
          <a:lstStyle/>
          <a:p>
            <a:r>
              <a:rPr lang="fr-FR" dirty="0"/>
              <a:t>Aperçu de la base de donnée</a:t>
            </a:r>
          </a:p>
        </p:txBody>
      </p:sp>
      <p:pic>
        <p:nvPicPr>
          <p:cNvPr id="7" name="Espace réservé du contenu 6">
            <a:extLst>
              <a:ext uri="{FF2B5EF4-FFF2-40B4-BE49-F238E27FC236}">
                <a16:creationId xmlns:a16="http://schemas.microsoft.com/office/drawing/2014/main" id="{560D2E3A-7F0F-4362-A0D9-67ABE2D17A06}"/>
              </a:ext>
            </a:extLst>
          </p:cNvPr>
          <p:cNvPicPr>
            <a:picLocks noGrp="1" noChangeAspect="1"/>
          </p:cNvPicPr>
          <p:nvPr>
            <p:ph idx="1"/>
          </p:nvPr>
        </p:nvPicPr>
        <p:blipFill>
          <a:blip r:embed="rId2"/>
          <a:stretch>
            <a:fillRect/>
          </a:stretch>
        </p:blipFill>
        <p:spPr>
          <a:xfrm>
            <a:off x="1734532" y="2574782"/>
            <a:ext cx="7984503" cy="3439519"/>
          </a:xfrm>
        </p:spPr>
      </p:pic>
    </p:spTree>
    <p:extLst>
      <p:ext uri="{BB962C8B-B14F-4D97-AF65-F5344CB8AC3E}">
        <p14:creationId xmlns:p14="http://schemas.microsoft.com/office/powerpoint/2010/main" val="46944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217A6-15F7-473D-8D19-85EAE3FC253B}"/>
              </a:ext>
            </a:extLst>
          </p:cNvPr>
          <p:cNvSpPr>
            <a:spLocks noGrp="1"/>
          </p:cNvSpPr>
          <p:nvPr>
            <p:ph type="title"/>
          </p:nvPr>
        </p:nvSpPr>
        <p:spPr/>
        <p:txBody>
          <a:bodyPr/>
          <a:lstStyle/>
          <a:p>
            <a:r>
              <a:rPr lang="fr-FR" dirty="0"/>
              <a:t>Aperçu de la base de donnée</a:t>
            </a:r>
          </a:p>
        </p:txBody>
      </p:sp>
      <p:pic>
        <p:nvPicPr>
          <p:cNvPr id="6" name="Espace réservé du contenu 5">
            <a:extLst>
              <a:ext uri="{FF2B5EF4-FFF2-40B4-BE49-F238E27FC236}">
                <a16:creationId xmlns:a16="http://schemas.microsoft.com/office/drawing/2014/main" id="{71450602-BA1D-4B96-B485-A93F5D548DB1}"/>
              </a:ext>
            </a:extLst>
          </p:cNvPr>
          <p:cNvPicPr>
            <a:picLocks noGrp="1" noChangeAspect="1"/>
          </p:cNvPicPr>
          <p:nvPr>
            <p:ph idx="1"/>
          </p:nvPr>
        </p:nvPicPr>
        <p:blipFill>
          <a:blip r:embed="rId2"/>
          <a:stretch>
            <a:fillRect/>
          </a:stretch>
        </p:blipFill>
        <p:spPr>
          <a:xfrm>
            <a:off x="810705" y="1753386"/>
            <a:ext cx="9341963" cy="4160363"/>
          </a:xfrm>
        </p:spPr>
      </p:pic>
    </p:spTree>
    <p:extLst>
      <p:ext uri="{BB962C8B-B14F-4D97-AF65-F5344CB8AC3E}">
        <p14:creationId xmlns:p14="http://schemas.microsoft.com/office/powerpoint/2010/main" val="20925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EDA6D3-4E88-4A68-8F2E-788A5BACEC16}"/>
              </a:ext>
            </a:extLst>
          </p:cNvPr>
          <p:cNvSpPr>
            <a:spLocks noGrp="1"/>
          </p:cNvSpPr>
          <p:nvPr>
            <p:ph type="title"/>
          </p:nvPr>
        </p:nvSpPr>
        <p:spPr/>
        <p:txBody>
          <a:bodyPr/>
          <a:lstStyle/>
          <a:p>
            <a:r>
              <a:rPr lang="fr-FR" dirty="0"/>
              <a:t>Aperçu de la première vu de l’application</a:t>
            </a:r>
          </a:p>
        </p:txBody>
      </p:sp>
      <p:pic>
        <p:nvPicPr>
          <p:cNvPr id="5" name="Espace réservé du contenu 4">
            <a:extLst>
              <a:ext uri="{FF2B5EF4-FFF2-40B4-BE49-F238E27FC236}">
                <a16:creationId xmlns:a16="http://schemas.microsoft.com/office/drawing/2014/main" id="{9D4C192A-53A8-44E8-9655-981EEA12235B}"/>
              </a:ext>
            </a:extLst>
          </p:cNvPr>
          <p:cNvPicPr>
            <a:picLocks noGrp="1" noChangeAspect="1"/>
          </p:cNvPicPr>
          <p:nvPr>
            <p:ph idx="1"/>
          </p:nvPr>
        </p:nvPicPr>
        <p:blipFill>
          <a:blip r:embed="rId2"/>
          <a:stretch>
            <a:fillRect/>
          </a:stretch>
        </p:blipFill>
        <p:spPr>
          <a:xfrm>
            <a:off x="1894789" y="2141537"/>
            <a:ext cx="7635710" cy="4296969"/>
          </a:xfrm>
        </p:spPr>
      </p:pic>
    </p:spTree>
    <p:extLst>
      <p:ext uri="{BB962C8B-B14F-4D97-AF65-F5344CB8AC3E}">
        <p14:creationId xmlns:p14="http://schemas.microsoft.com/office/powerpoint/2010/main" val="2123002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{27DA6F1D-F5D2-4185-A869-A30C1186681B}tf03457452</Template>
  <TotalTime>86</TotalTime>
  <Words>298</Words>
  <Application>Microsoft Office PowerPoint</Application>
  <PresentationFormat>Grand écran</PresentationFormat>
  <Paragraphs>39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Céleste</vt:lpstr>
      <vt:lpstr>JAVA-HEALTH</vt:lpstr>
      <vt:lpstr>C’est quoi java-health Et Qui sont les potentielle utilisateur ?</vt:lpstr>
      <vt:lpstr>Quelles sont les outils de développement utilises ?</vt:lpstr>
      <vt:lpstr>Quels sont Ces fonctionnalités ?</vt:lpstr>
      <vt:lpstr>Quels sont Ces fonctionnalités ?</vt:lpstr>
      <vt:lpstr>Diagramme de cas d’utilisation</vt:lpstr>
      <vt:lpstr>Aperçu de la base de donnée</vt:lpstr>
      <vt:lpstr>Aperçu de la base de donnée</vt:lpstr>
      <vt:lpstr>Aperçu de la première vu de l’application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JAVA-HEALTH</dc:title>
  <dc:creator>Bankoue Tankoua Christian Junior</dc:creator>
  <cp:lastModifiedBy>Bankoue Tankoua Christian Junior</cp:lastModifiedBy>
  <cp:revision>9</cp:revision>
  <dcterms:created xsi:type="dcterms:W3CDTF">2020-05-18T01:42:41Z</dcterms:created>
  <dcterms:modified xsi:type="dcterms:W3CDTF">2020-05-18T03:09:33Z</dcterms:modified>
</cp:coreProperties>
</file>